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58" r:id="rId5"/>
    <p:sldId id="260" r:id="rId6"/>
    <p:sldId id="261" r:id="rId7"/>
    <p:sldId id="262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63A50-39B4-4F9E-929F-05E501B881CC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4B68E-5B12-4FB7-B454-4F2D603F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7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Девочкам с красными флажками-покружиться</a:t>
            </a:r>
          </a:p>
          <a:p>
            <a:r>
              <a:rPr lang="ru-RU" dirty="0"/>
              <a:t>Мальчикам с синими флажками- попрыгать на двух ногах</a:t>
            </a:r>
          </a:p>
          <a:p>
            <a:r>
              <a:rPr lang="ru-RU" dirty="0"/>
              <a:t>Детям с зелёными флажками- похлопать в ладоши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4B68E-5B12-4FB7-B454-4F2D603F6E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96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8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7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9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7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0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2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76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73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1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1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35EE-91D1-4DC6-AF23-766C34348BA8}" type="datetimeFigureOut">
              <a:rPr lang="ru-RU" smtClean="0"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41F8B-AC87-4DC9-9D02-2975E84BEF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1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7600" y="538478"/>
            <a:ext cx="8229600" cy="5945449"/>
          </a:xfrm>
        </p:spPr>
        <p:txBody>
          <a:bodyPr>
            <a:normAutofit fontScale="90000"/>
          </a:bodyPr>
          <a:lstStyle/>
          <a:p>
            <a:r>
              <a:rPr lang="ru-RU" sz="10700" b="1" dirty="0">
                <a:solidFill>
                  <a:srgbClr val="FF0000"/>
                </a:solidFill>
              </a:rPr>
              <a:t>«Скоро в школу мы пойдём</a:t>
            </a:r>
            <a:r>
              <a:rPr lang="ru-RU" sz="10700" b="1" dirty="0" smtClean="0">
                <a:solidFill>
                  <a:srgbClr val="FF0000"/>
                </a:solidFill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rgbClr val="0070C0"/>
                </a:solidFill>
                <a:cs typeface="Aharoni" panose="02010803020104030203" pitchFamily="2" charset="-79"/>
              </a:rPr>
              <a:t>Презентацию подготовила: </a:t>
            </a:r>
            <a:r>
              <a:rPr lang="ru-RU" sz="2200" b="1" dirty="0" smtClean="0">
                <a:solidFill>
                  <a:srgbClr val="0070C0"/>
                </a:solidFill>
              </a:rPr>
              <a:t>воспитатель ВКК  </a:t>
            </a:r>
            <a:br>
              <a:rPr lang="ru-RU" sz="2200" b="1" dirty="0" smtClean="0">
                <a:solidFill>
                  <a:srgbClr val="0070C0"/>
                </a:solidFill>
              </a:rPr>
            </a:br>
            <a:r>
              <a:rPr lang="ru-RU" sz="2200" b="1" dirty="0" smtClean="0">
                <a:solidFill>
                  <a:srgbClr val="0070C0"/>
                </a:solidFill>
              </a:rPr>
              <a:t>Детского сада №103 ОАО «РЖД»</a:t>
            </a:r>
            <a:br>
              <a:rPr lang="ru-RU" sz="2200" b="1" dirty="0" smtClean="0">
                <a:solidFill>
                  <a:srgbClr val="0070C0"/>
                </a:solidFill>
              </a:rPr>
            </a:br>
            <a:r>
              <a:rPr lang="ru-RU" sz="2200" b="1" dirty="0" smtClean="0">
                <a:solidFill>
                  <a:srgbClr val="0070C0"/>
                </a:solidFill>
              </a:rPr>
              <a:t>Маслоа Людмила Анатольевна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58BFCF7-A31D-4F5E-BA70-B08441332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22094"/>
            <a:ext cx="4847875" cy="363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6C7D64A-4635-4D18-8B90-02AE721BA5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310" y="207836"/>
            <a:ext cx="1189388" cy="131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50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13.ifotki.info/org/010883399533f7c4b5e1da98a4c579065f34d01450538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12585">
            <a:off x="398427" y="2349394"/>
            <a:ext cx="2877801" cy="416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dvsesvit.com.ua/images/product_images/popup_images/3951_0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91010" y="3693439"/>
            <a:ext cx="3100625" cy="219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.depositphotos.com/1240701/1222/v/950/depositphotos_12226729-stock-illustration-children-go-in-school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152">
            <a:off x="8561898" y="1703124"/>
            <a:ext cx="3096481" cy="45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B0EEF4-226E-4601-B047-80250A651F82}"/>
              </a:ext>
            </a:extLst>
          </p:cNvPr>
          <p:cNvSpPr txBox="1"/>
          <p:nvPr/>
        </p:nvSpPr>
        <p:spPr>
          <a:xfrm>
            <a:off x="3891024" y="167098"/>
            <a:ext cx="81549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Какой праздник мы отмечаем                  1 сентября?</a:t>
            </a:r>
          </a:p>
        </p:txBody>
      </p:sp>
    </p:spTree>
    <p:extLst>
      <p:ext uri="{BB962C8B-B14F-4D97-AF65-F5344CB8AC3E}">
        <p14:creationId xmlns:p14="http://schemas.microsoft.com/office/powerpoint/2010/main" val="196940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13.ifotki.info/org/010883399533f7c4b5e1da98a4c579065f34d01450538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5788" y="171990"/>
            <a:ext cx="4870451" cy="65140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E87AC3-0F32-4273-88E0-3F3A35D78E48}"/>
              </a:ext>
            </a:extLst>
          </p:cNvPr>
          <p:cNvSpPr txBox="1"/>
          <p:nvPr/>
        </p:nvSpPr>
        <p:spPr>
          <a:xfrm>
            <a:off x="772160" y="2407920"/>
            <a:ext cx="378815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/>
              <a:t>Рассказывание</a:t>
            </a:r>
          </a:p>
          <a:p>
            <a:pPr algn="ctr"/>
            <a:r>
              <a:rPr lang="ru-RU" sz="4400" dirty="0"/>
              <a:t>по картине</a:t>
            </a:r>
          </a:p>
        </p:txBody>
      </p:sp>
    </p:spTree>
    <p:extLst>
      <p:ext uri="{BB962C8B-B14F-4D97-AF65-F5344CB8AC3E}">
        <p14:creationId xmlns:p14="http://schemas.microsoft.com/office/powerpoint/2010/main" val="421476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k-sovety.ru/wp-content/uploads/2017/09/%D0%BA%D0%B0%D0%BA-%D1%81%D0%BE%D0%B1%D1%80%D0%B0%D1%82%D1%8C-%D0%BF%D0%BE%D1%80%D1%82%D1%84%D0%B5%D0%BB%D1%8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217" y="1231641"/>
            <a:ext cx="7707635" cy="513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CDF4A-03C2-4ABE-A6BE-09C8B27EF972}"/>
              </a:ext>
            </a:extLst>
          </p:cNvPr>
          <p:cNvSpPr txBox="1"/>
          <p:nvPr/>
        </p:nvSpPr>
        <p:spPr>
          <a:xfrm>
            <a:off x="284480" y="0"/>
            <a:ext cx="89873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Помоги Незнайке собрать портфель.</a:t>
            </a:r>
          </a:p>
        </p:txBody>
      </p:sp>
    </p:spTree>
    <p:extLst>
      <p:ext uri="{BB962C8B-B14F-4D97-AF65-F5344CB8AC3E}">
        <p14:creationId xmlns:p14="http://schemas.microsoft.com/office/powerpoint/2010/main" val="3026972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Дидактическая игра «Выполни команду»</a:t>
            </a:r>
          </a:p>
        </p:txBody>
      </p:sp>
      <p:pic>
        <p:nvPicPr>
          <p:cNvPr id="3074" name="Picture 2" descr="https://ds02.infourok.ru/uploads/ex/031d/0004f8a4-eb564df6/hello_html_10b8810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229" y="1690688"/>
            <a:ext cx="6490741" cy="462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678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Физминутка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26048"/>
            <a:ext cx="10849895" cy="55843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/>
              <a:t>Эта ручка правая</a:t>
            </a:r>
          </a:p>
          <a:p>
            <a:pPr marL="0" indent="0" algn="ctr">
              <a:buNone/>
            </a:pPr>
            <a:r>
              <a:rPr lang="ru-RU" dirty="0"/>
              <a:t>Эта ручка левая,</a:t>
            </a:r>
          </a:p>
          <a:p>
            <a:pPr marL="0" indent="0" algn="ctr">
              <a:buNone/>
            </a:pPr>
            <a:r>
              <a:rPr lang="ru-RU" dirty="0"/>
              <a:t>Будут ручки у меня</a:t>
            </a:r>
          </a:p>
          <a:p>
            <a:pPr marL="0" indent="0" algn="ctr">
              <a:buNone/>
            </a:pPr>
            <a:r>
              <a:rPr lang="ru-RU" dirty="0"/>
              <a:t>Ловкие умелые.</a:t>
            </a:r>
          </a:p>
          <a:p>
            <a:pPr marL="0" indent="0" algn="ctr">
              <a:buNone/>
            </a:pPr>
            <a:r>
              <a:rPr lang="ru-RU" dirty="0"/>
              <a:t>Посмотри- моя ладошка,</a:t>
            </a:r>
          </a:p>
          <a:p>
            <a:pPr marL="0" indent="0" algn="ctr">
              <a:buNone/>
            </a:pPr>
            <a:r>
              <a:rPr lang="ru-RU" dirty="0"/>
              <a:t>Как весёлая гармошка:</a:t>
            </a:r>
          </a:p>
          <a:p>
            <a:pPr marL="0" indent="0" algn="ctr">
              <a:buNone/>
            </a:pPr>
            <a:r>
              <a:rPr lang="ru-RU" dirty="0"/>
              <a:t>Пальчики я раздвигаю,</a:t>
            </a:r>
          </a:p>
          <a:p>
            <a:pPr marL="0" indent="0" algn="ctr">
              <a:buNone/>
            </a:pPr>
            <a:r>
              <a:rPr lang="ru-RU" dirty="0"/>
              <a:t>А потом опять сдвигаю.</a:t>
            </a:r>
          </a:p>
          <a:p>
            <a:pPr marL="0" indent="0" algn="ctr">
              <a:buNone/>
            </a:pPr>
            <a:r>
              <a:rPr lang="ru-RU" dirty="0"/>
              <a:t>Раз- два-три, раз- два-три,</a:t>
            </a:r>
          </a:p>
          <a:p>
            <a:pPr marL="0" indent="0" algn="ctr">
              <a:buNone/>
            </a:pPr>
            <a:r>
              <a:rPr lang="ru-RU" dirty="0"/>
              <a:t>Я играю, посмотри.</a:t>
            </a:r>
          </a:p>
        </p:txBody>
      </p:sp>
    </p:spTree>
    <p:extLst>
      <p:ext uri="{BB962C8B-B14F-4D97-AF65-F5344CB8AC3E}">
        <p14:creationId xmlns:p14="http://schemas.microsoft.com/office/powerpoint/2010/main" val="2303440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Звук «А» и «У»</a:t>
            </a:r>
          </a:p>
        </p:txBody>
      </p:sp>
      <p:pic>
        <p:nvPicPr>
          <p:cNvPr id="4098" name="Picture 2" descr="https://images-blogger-opensocial.googleusercontent.com/gadgets/proxy?url=http%3A%2F%2F4.bp.blogspot.com%2F-8NoHeH3pUxw%2FU7uKygto50I%2FAAAAAAAAD80%2Fv5o6CBvR9QU%2Fs1600%2F%25D0%2590-%25D0%25A3.png&amp;container=blogger&amp;gadget=a&amp;rewriteMime=image%2F*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5664" y="1690688"/>
            <a:ext cx="3859979" cy="465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ages-blogger-opensocial.googleusercontent.com/gadgets/proxy?url=http%3A%2F%2F4.bp.blogspot.com%2F-8NoHeH3pUxw%2FU7uKygto50I%2FAAAAAAAAD80%2Fv5o6CBvR9QU%2Fs1600%2F%25D0%2590-%25D0%25A3.png&amp;container=blogger&amp;gadget=a&amp;rewriteMime=image%2F*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28347" y="1690688"/>
            <a:ext cx="3958827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771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ersibo.ru/method/images/constructor_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163" y="1440487"/>
            <a:ext cx="7648021" cy="487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C7C1BA-CF56-4BE2-8A85-E70F75381C70}"/>
              </a:ext>
            </a:extLst>
          </p:cNvPr>
          <p:cNvSpPr txBox="1"/>
          <p:nvPr/>
        </p:nvSpPr>
        <p:spPr>
          <a:xfrm>
            <a:off x="1249680" y="111298"/>
            <a:ext cx="8317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Найди картинки на звук «А» и «У»</a:t>
            </a:r>
          </a:p>
        </p:txBody>
      </p:sp>
    </p:spTree>
    <p:extLst>
      <p:ext uri="{BB962C8B-B14F-4D97-AF65-F5344CB8AC3E}">
        <p14:creationId xmlns:p14="http://schemas.microsoft.com/office/powerpoint/2010/main" val="1722826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110</Words>
  <Application>Microsoft Office PowerPoint</Application>
  <PresentationFormat>Широкоэкранный</PresentationFormat>
  <Paragraphs>23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Тема Office</vt:lpstr>
      <vt:lpstr>«Скоро в школу мы пойдём»  Презентацию подготовила: воспитатель ВКК   Детского сада №103 ОАО «РЖД» Маслоа Людмила Анатольевна  </vt:lpstr>
      <vt:lpstr>Презентация PowerPoint</vt:lpstr>
      <vt:lpstr>Презентация PowerPoint</vt:lpstr>
      <vt:lpstr>Презентация PowerPoint</vt:lpstr>
      <vt:lpstr>Дидактическая игра «Выполни команду»</vt:lpstr>
      <vt:lpstr>Физминутка</vt:lpstr>
      <vt:lpstr>Звук «А» и «У»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«Скоро в школу мы пойдём»</dc:title>
  <dc:creator>irina</dc:creator>
  <cp:lastModifiedBy>Солнышко</cp:lastModifiedBy>
  <cp:revision>13</cp:revision>
  <dcterms:created xsi:type="dcterms:W3CDTF">2018-09-05T07:02:06Z</dcterms:created>
  <dcterms:modified xsi:type="dcterms:W3CDTF">2023-07-18T19:15:56Z</dcterms:modified>
</cp:coreProperties>
</file>