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1" r:id="rId3"/>
    <p:sldId id="274" r:id="rId4"/>
    <p:sldId id="275" r:id="rId5"/>
    <p:sldId id="276" r:id="rId6"/>
    <p:sldId id="277" r:id="rId7"/>
    <p:sldId id="278" r:id="rId8"/>
    <p:sldId id="279" r:id="rId9"/>
    <p:sldId id="271" r:id="rId10"/>
    <p:sldId id="280" r:id="rId11"/>
    <p:sldId id="282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43" d="100"/>
          <a:sy n="43" d="100"/>
        </p:scale>
        <p:origin x="4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05.01.2023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05.01.2023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05.01.2023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05.01.2023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05.01.2023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05.01.2023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05.01.2023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05.01.2023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05.01.2023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05.01.2023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05.01.2023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746332" y="188640"/>
            <a:ext cx="7632848" cy="3555104"/>
            <a:chOff x="1106939" y="-226765"/>
            <a:chExt cx="7165477" cy="4641795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06939" y="-226765"/>
              <a:ext cx="7165477" cy="30139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48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48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Проект « Каждой птичке свой домик»</a:t>
              </a:r>
              <a:endParaRPr lang="ru-RU" sz="48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56001" y="3932804"/>
              <a:ext cx="5084703" cy="4822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 rot="10800000" flipV="1">
            <a:off x="1115616" y="3678270"/>
            <a:ext cx="72635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b="1" dirty="0" smtClean="0">
              <a:solidFill>
                <a:srgbClr val="0070C0"/>
              </a:solidFill>
            </a:endParaRPr>
          </a:p>
          <a:p>
            <a:pPr algn="ctr"/>
            <a:endParaRPr lang="ru-RU" altLang="ru-RU" b="1" dirty="0">
              <a:solidFill>
                <a:srgbClr val="0070C0"/>
              </a:solidFill>
            </a:endParaRPr>
          </a:p>
          <a:p>
            <a:pPr algn="ctr"/>
            <a:endParaRPr lang="ru-RU" altLang="ru-RU" b="1" dirty="0" smtClean="0">
              <a:solidFill>
                <a:srgbClr val="0070C0"/>
              </a:solidFill>
            </a:endParaRPr>
          </a:p>
          <a:p>
            <a:pPr algn="ctr"/>
            <a:endParaRPr lang="ru-RU" altLang="ru-RU" b="1" dirty="0">
              <a:solidFill>
                <a:srgbClr val="0070C0"/>
              </a:solidFill>
            </a:endParaRPr>
          </a:p>
          <a:p>
            <a:pPr algn="ctr"/>
            <a:endParaRPr lang="ru-RU" altLang="ru-RU" b="1" dirty="0" smtClean="0">
              <a:solidFill>
                <a:srgbClr val="0070C0"/>
              </a:solidFill>
            </a:endParaRPr>
          </a:p>
          <a:p>
            <a:pPr algn="ctr"/>
            <a:endParaRPr lang="ru-RU" altLang="ru-RU" b="1" dirty="0">
              <a:solidFill>
                <a:srgbClr val="0070C0"/>
              </a:solidFill>
            </a:endParaRPr>
          </a:p>
          <a:p>
            <a:pPr algn="ctr"/>
            <a:endParaRPr lang="ru-RU" altLang="ru-RU" b="1" dirty="0" smtClean="0">
              <a:solidFill>
                <a:srgbClr val="0070C0"/>
              </a:solidFill>
            </a:endParaRPr>
          </a:p>
          <a:p>
            <a:pPr algn="ctr"/>
            <a:endParaRPr lang="ru-RU" altLang="ru-RU" b="1" dirty="0">
              <a:solidFill>
                <a:srgbClr val="0070C0"/>
              </a:solidFill>
            </a:endParaRPr>
          </a:p>
          <a:p>
            <a:pPr algn="ctr"/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Автор: воспитатель детского сада №103 ОАО «РЖД» г.Лиски </a:t>
            </a:r>
          </a:p>
          <a:p>
            <a:pPr algn="ctr"/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Маслова Людмила Анатольевна</a:t>
            </a:r>
            <a:endParaRPr lang="ru-RU" alt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228" y="2496964"/>
            <a:ext cx="4609055" cy="30922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052737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             Все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кормушки хороши, </a:t>
            </a:r>
            <a:br>
              <a:rPr lang="ru-RU" sz="2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                 выбирай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 вкус!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220811"/>
            <a:ext cx="3240360" cy="32849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910063"/>
            <a:ext cx="3075806" cy="390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324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124745"/>
            <a:ext cx="7344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Дети учлись определять по следам , какие птицы прилетали к нам</a:t>
            </a:r>
            <a:endParaRPr lang="ru-RU" sz="3200" b="1" dirty="0"/>
          </a:p>
        </p:txBody>
      </p:sp>
      <p:sp>
        <p:nvSpPr>
          <p:cNvPr id="3" name="AutoShape 2" descr="http://img-1.photosight.ru/d65/5330798_x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Станислав\Desktop\5330798_x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2175668"/>
            <a:ext cx="6120680" cy="3917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793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mycdn.me/image?id=850535764420&amp;t=0&amp;plc=WEB&amp;tkn=*Pj9qpRlsITThjZuqaQFyE-KA6j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920880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89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mycdn.me/image?id=850535766212&amp;t=0&amp;plc=WEB&amp;tkn=*QppTeB7TWVi5Ge8iaWP3SzWxrV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770485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69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.mycdn.me/image?id=850535769028&amp;t=0&amp;plc=WEB&amp;tkn=*QGeVY6wN3AGgUYvFvF4PU8D4NJ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7776864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55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.mycdn.me/image?id=850535771332&amp;t=0&amp;plc=WEB&amp;tkn=*Vb6LrDgfGvioF247lEhX747T9_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77686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46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mycdn.me/image?id=850616552580&amp;t=0&amp;plc=WEB&amp;tkn=*m0E3yoNh_jH0F_-dEkrx4GOp8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704856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76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.mycdn.me/image?id=850535793604&amp;t=0&amp;plc=WEB&amp;tkn=*Ymrlxpa43Rui1vtTGnp0r3Tv8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77686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81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.mycdn.me/image?id=850535810500&amp;t=0&amp;plc=WEB&amp;tkn=*iMJNe8WT_q8MaVEIbvQ74iZ0Xu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704856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30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774496"/>
            <a:ext cx="4572000" cy="39617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Покормите птиц зимой.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 Пусть со всех концов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 К вам слетятся, как домой,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 Стайки на крыльцо.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 Не богаты их корма.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 Горсть зерна нужна, 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Горсть одна —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 И не страшна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 Будет им зима. 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Сколько гибнет их — не счесть,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 Видеть тяжело.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4048" y="2204864"/>
            <a:ext cx="4572000" cy="431573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ahoma"/>
                <a:ea typeface="Times New Roman"/>
                <a:cs typeface="Times New Roman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А ведь в нашем сердце есть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 И для птиц тепло. 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Разве можно забывать: 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Улететь могли,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 А остались зимовать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 Заодно с людьми.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 Приучите птиц в мороз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 К своему окну, 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Чтоб без песен не пришлось 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Нам встречать весну.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ahoma"/>
                <a:ea typeface="Times New Roman"/>
                <a:cs typeface="Times New Roman"/>
              </a:rPr>
              <a:t>Александр Яшин. 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pic>
        <p:nvPicPr>
          <p:cNvPr id="1026" name="Picture 2" descr="http://900igr.net/datai/okruzhajuschij-mir/Pereletnye-i-zimujuschie/0012-011-Zimujuschie-ptits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853" y="774496"/>
            <a:ext cx="1692697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424" y="4736286"/>
            <a:ext cx="1368152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352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764704"/>
            <a:ext cx="38796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Паспорт проекта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026314"/>
            <a:ext cx="640871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800" dirty="0" smtClean="0"/>
              <a:t>                        </a:t>
            </a:r>
          </a:p>
          <a:p>
            <a:r>
              <a:rPr lang="ru-RU" sz="2800" dirty="0" smtClean="0"/>
              <a:t>                        </a:t>
            </a:r>
            <a:r>
              <a:rPr lang="ru-RU" sz="2800" b="1" dirty="0" smtClean="0"/>
              <a:t>Тип проекта:</a:t>
            </a:r>
          </a:p>
          <a:p>
            <a:r>
              <a:rPr lang="ru-RU" dirty="0" smtClean="0"/>
              <a:t>                            </a:t>
            </a:r>
            <a:r>
              <a:rPr lang="ru-RU" sz="2800" dirty="0" smtClean="0"/>
              <a:t>исследовательский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sz="2800" dirty="0" smtClean="0"/>
              <a:t>          </a:t>
            </a:r>
            <a:r>
              <a:rPr lang="ru-RU" sz="2800" b="1" dirty="0" smtClean="0"/>
              <a:t>Сроки реализации проекта</a:t>
            </a:r>
            <a:r>
              <a:rPr lang="ru-RU" b="1" dirty="0" smtClean="0"/>
              <a:t>:</a:t>
            </a:r>
          </a:p>
          <a:p>
            <a:r>
              <a:rPr lang="ru-RU" dirty="0" smtClean="0"/>
              <a:t>                      </a:t>
            </a:r>
            <a:r>
              <a:rPr lang="ru-RU" sz="2800" dirty="0" smtClean="0"/>
              <a:t>краткосрочный (1месяц)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      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           </a:t>
            </a:r>
            <a:r>
              <a:rPr lang="ru-RU" sz="2800" b="1" dirty="0" smtClean="0"/>
              <a:t>Участники проекта:</a:t>
            </a:r>
          </a:p>
          <a:p>
            <a:pPr algn="ctr"/>
            <a:r>
              <a:rPr lang="ru-RU" sz="2400" dirty="0" smtClean="0"/>
              <a:t>дети </a:t>
            </a:r>
            <a:r>
              <a:rPr lang="ru-RU" sz="2400" dirty="0" smtClean="0"/>
              <a:t>подготольной</a:t>
            </a:r>
            <a:r>
              <a:rPr lang="ru-RU" sz="2400" dirty="0" smtClean="0"/>
              <a:t> </a:t>
            </a:r>
            <a:r>
              <a:rPr lang="ru-RU" sz="2400" dirty="0" smtClean="0"/>
              <a:t>группы, родители, воспитатели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84984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1840" y="98072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/>
              <a:t>Актуальность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388442"/>
            <a:ext cx="7056784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11163" algn="just">
              <a:lnSpc>
                <a:spcPct val="90000"/>
              </a:lnSpc>
              <a:buClr>
                <a:schemeClr val="accent3"/>
              </a:buClr>
              <a:defRPr/>
            </a:pPr>
            <a:r>
              <a:rPr lang="ru-RU" dirty="0"/>
              <a:t> </a:t>
            </a:r>
            <a:endParaRPr lang="ru-RU" dirty="0" smtClean="0"/>
          </a:p>
          <a:p>
            <a:pPr indent="411163" algn="just">
              <a:lnSpc>
                <a:spcPct val="90000"/>
              </a:lnSpc>
              <a:buClr>
                <a:schemeClr val="accent3"/>
              </a:buClr>
              <a:defRPr/>
            </a:pPr>
            <a:endParaRPr lang="ru-RU" b="1" dirty="0"/>
          </a:p>
          <a:p>
            <a:pPr indent="411163" algn="just">
              <a:lnSpc>
                <a:spcPct val="90000"/>
              </a:lnSpc>
              <a:buClr>
                <a:schemeClr val="accent3"/>
              </a:buClr>
              <a:defRPr/>
            </a:pPr>
            <a:endParaRPr lang="ru-RU" b="1" dirty="0" smtClean="0"/>
          </a:p>
          <a:p>
            <a:pPr indent="411163" algn="just">
              <a:lnSpc>
                <a:spcPct val="90000"/>
              </a:lnSpc>
              <a:buClr>
                <a:schemeClr val="accent3"/>
              </a:buClr>
              <a:defRPr/>
            </a:pPr>
            <a:r>
              <a:rPr lang="ru-RU" b="1" dirty="0" smtClean="0"/>
              <a:t>Зима</a:t>
            </a:r>
            <a:r>
              <a:rPr lang="ru-RU" dirty="0" smtClean="0"/>
              <a:t> </a:t>
            </a:r>
            <a:r>
              <a:rPr lang="ru-RU" dirty="0"/>
              <a:t>– очень трудное время для птиц, особенно если она морозна и снежна. Не найти птицам под снегом корма. Голодная птица сильно страдает от холода. Зимой день короткий, а чтобы выжить, не замерзнуть, пищи надо съесть гораздо больше, чем летом. </a:t>
            </a:r>
          </a:p>
          <a:p>
            <a:pPr indent="411163" algn="just">
              <a:lnSpc>
                <a:spcPct val="90000"/>
              </a:lnSpc>
              <a:buClr>
                <a:schemeClr val="accent3"/>
              </a:buClr>
              <a:defRPr/>
            </a:pPr>
            <a:r>
              <a:rPr lang="ru-RU" dirty="0"/>
              <a:t>В первую очередь надо заботиться о птицах – верных друзьях леса и сада. Не только летом, но и зимой, они целыми днями прыгают с ветки на ветку, ищут щели и трещины в коре, где прячутся насекомые. Если же веточки покрылись ледяной коркой, после оттепели или был сильный снегопад, их поиски бесполезны. Нужно подкармливать птиц</a:t>
            </a:r>
          </a:p>
        </p:txBody>
      </p:sp>
    </p:spTree>
    <p:extLst>
      <p:ext uri="{BB962C8B-B14F-4D97-AF65-F5344CB8AC3E}">
        <p14:creationId xmlns:p14="http://schemas.microsoft.com/office/powerpoint/2010/main" val="2348569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1124744"/>
            <a:ext cx="4248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>
                <a:solidFill>
                  <a:srgbClr val="0070C0"/>
                </a:solidFill>
              </a:rPr>
              <a:t>Цель: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2060848"/>
            <a:ext cx="61926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i="1" dirty="0" smtClean="0">
              <a:latin typeface="Arial Black" pitchFamily="34" charset="0"/>
            </a:endParaRPr>
          </a:p>
          <a:p>
            <a:r>
              <a:rPr lang="ru-RU" sz="3200" i="1" dirty="0" smtClean="0">
                <a:latin typeface="Arial Black" pitchFamily="34" charset="0"/>
              </a:rPr>
              <a:t>Изготовление </a:t>
            </a:r>
            <a:r>
              <a:rPr lang="ru-RU" sz="3200" i="1" dirty="0">
                <a:latin typeface="Arial Black" pitchFamily="34" charset="0"/>
              </a:rPr>
              <a:t>кормушек для поддержания жизнедеятельности  зимующих птиц.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47437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1052736"/>
            <a:ext cx="36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Задачи проекта: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1700808"/>
            <a:ext cx="54726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dirty="0"/>
              <a:t>Систематизировать собранный материал о зимующих птицах</a:t>
            </a:r>
            <a:r>
              <a:rPr lang="ru-RU" altLang="ru-RU" sz="2400" dirty="0" smtClean="0"/>
              <a:t>.</a:t>
            </a:r>
          </a:p>
          <a:p>
            <a:endParaRPr lang="ru-RU" altLang="ru-R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dirty="0" smtClean="0"/>
              <a:t>Подобрать </a:t>
            </a:r>
            <a:r>
              <a:rPr lang="ru-RU" altLang="ru-RU" sz="2400" dirty="0"/>
              <a:t>материал для изготовления кормушек.</a:t>
            </a:r>
          </a:p>
          <a:p>
            <a:endParaRPr lang="ru-RU" altLang="ru-R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dirty="0" smtClean="0"/>
              <a:t>Обратиться </a:t>
            </a:r>
            <a:r>
              <a:rPr lang="ru-RU" altLang="ru-RU" sz="2400" dirty="0"/>
              <a:t>за помощью к родителям, детям других групп и соседям за помощью в организации подкормки птиц.</a:t>
            </a:r>
          </a:p>
        </p:txBody>
      </p:sp>
    </p:spTree>
    <p:extLst>
      <p:ext uri="{BB962C8B-B14F-4D97-AF65-F5344CB8AC3E}">
        <p14:creationId xmlns:p14="http://schemas.microsoft.com/office/powerpoint/2010/main" val="1827868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24744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Ожидаемый результат проекта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916832"/>
            <a:ext cx="7200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ru-RU" sz="2800" dirty="0"/>
              <a:t>Изготовление кормушек для зимующих птиц из бросового материала</a:t>
            </a:r>
            <a:r>
              <a:rPr lang="ru-RU" altLang="ru-RU" sz="2800" dirty="0" smtClean="0"/>
              <a:t>.</a:t>
            </a:r>
          </a:p>
          <a:p>
            <a:endParaRPr lang="ru-RU" alt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ru-RU" sz="2800" dirty="0"/>
              <a:t>Использование изготовленных кормушек для подкормки зимующих птиц на территории детского сада</a:t>
            </a:r>
            <a:r>
              <a:rPr lang="ru-RU" altLang="ru-RU" sz="2800" dirty="0" smtClean="0"/>
              <a:t>.</a:t>
            </a:r>
          </a:p>
          <a:p>
            <a:endParaRPr lang="ru-RU" alt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ru-RU" sz="2800" dirty="0"/>
              <a:t>Систематизирование собранного материала в группе о зимующих птицах.</a:t>
            </a:r>
          </a:p>
        </p:txBody>
      </p:sp>
    </p:spTree>
    <p:extLst>
      <p:ext uri="{BB962C8B-B14F-4D97-AF65-F5344CB8AC3E}">
        <p14:creationId xmlns:p14="http://schemas.microsoft.com/office/powerpoint/2010/main" val="677961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764704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   Подготовительный 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этап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772816"/>
            <a:ext cx="7344816" cy="457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lnSpc>
                <a:spcPct val="90000"/>
              </a:lnSpc>
              <a:defRPr/>
            </a:pPr>
            <a:r>
              <a:rPr lang="ru-RU" dirty="0"/>
              <a:t>Выявление проблемы и определение средств реализации проекта:</a:t>
            </a: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  <a:defRPr/>
            </a:pPr>
            <a:r>
              <a:rPr lang="ru-RU" dirty="0"/>
              <a:t>Наблюдение за птицами.</a:t>
            </a: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  <a:defRPr/>
            </a:pPr>
            <a:r>
              <a:rPr lang="ru-RU" dirty="0"/>
              <a:t>Рассматривание картинок.</a:t>
            </a: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  <a:defRPr/>
            </a:pPr>
            <a:r>
              <a:rPr lang="ru-RU" dirty="0"/>
              <a:t>Беседа «Роль человека в жизни птиц».</a:t>
            </a: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  <a:defRPr/>
            </a:pPr>
            <a:r>
              <a:rPr lang="ru-RU" dirty="0"/>
              <a:t>Подбор литературы, картинок, энциклопедий  о зимующих птицах.</a:t>
            </a: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  <a:defRPr/>
            </a:pPr>
            <a:r>
              <a:rPr lang="ru-RU" dirty="0"/>
              <a:t>Привлечение социума к реализации проекта:</a:t>
            </a:r>
          </a:p>
          <a:p>
            <a:pPr marL="609600" indent="609600">
              <a:lnSpc>
                <a:spcPct val="9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ru-RU" i="1" dirty="0"/>
              <a:t>составление обращения к родителям (аппликация от детей);</a:t>
            </a:r>
          </a:p>
          <a:p>
            <a:pPr marL="609600" indent="609600">
              <a:lnSpc>
                <a:spcPct val="9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ru-RU" i="1" dirty="0">
                <a:cs typeface="Arial" charset="0"/>
              </a:rPr>
              <a:t>составление обращения к соседям от детей (покормите птиц – объявление);</a:t>
            </a:r>
          </a:p>
          <a:p>
            <a:pPr marL="609600" indent="609600">
              <a:lnSpc>
                <a:spcPct val="9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ru-RU" i="1" dirty="0">
                <a:cs typeface="Arial" charset="0"/>
              </a:rPr>
              <a:t>обращение детей к детям детского сада (посланники доброй воли).</a:t>
            </a: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  <a:defRPr/>
            </a:pPr>
            <a:r>
              <a:rPr lang="ru-RU" dirty="0">
                <a:cs typeface="Arial" charset="0"/>
              </a:rPr>
              <a:t>Составление и написание письма детьми и родителями к птицам «Птичья столовая».</a:t>
            </a: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  <a:defRPr/>
            </a:pPr>
            <a:r>
              <a:rPr lang="ru-RU" dirty="0">
                <a:cs typeface="Arial" charset="0"/>
              </a:rPr>
              <a:t>Разработка плана по реализации проекта.</a:t>
            </a:r>
          </a:p>
          <a:p>
            <a:pPr marL="609600" indent="-609600">
              <a:lnSpc>
                <a:spcPct val="90000"/>
              </a:lnSpc>
              <a:buBlip>
                <a:blip r:embed="rId2"/>
              </a:buBlip>
              <a:defRPr/>
            </a:pPr>
            <a:r>
              <a:rPr lang="ru-RU" dirty="0">
                <a:cs typeface="Arial" charset="0"/>
              </a:rPr>
              <a:t>Распределение обязанностей между участниками проекта (совместно с детьми).</a:t>
            </a:r>
          </a:p>
        </p:txBody>
      </p:sp>
    </p:spTree>
    <p:extLst>
      <p:ext uri="{BB962C8B-B14F-4D97-AF65-F5344CB8AC3E}">
        <p14:creationId xmlns:p14="http://schemas.microsoft.com/office/powerpoint/2010/main" val="3922683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08720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         Основной </a:t>
            </a: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этап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289953"/>
            <a:ext cx="705678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endParaRPr lang="ru-RU" altLang="ru-RU" b="1" i="1" dirty="0" smtClean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</a:pPr>
            <a:endParaRPr lang="ru-RU" altLang="ru-RU" b="1" i="1" dirty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</a:pPr>
            <a:endParaRPr lang="ru-RU" altLang="ru-RU" b="1" i="1" dirty="0" smtClean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</a:pPr>
            <a:endParaRPr lang="ru-RU" altLang="ru-RU" b="1" i="1" dirty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ru-RU" altLang="ru-RU" b="1" i="1" dirty="0" smtClean="0">
                <a:solidFill>
                  <a:srgbClr val="002060"/>
                </a:solidFill>
              </a:rPr>
              <a:t>(</a:t>
            </a:r>
            <a:r>
              <a:rPr lang="ru-RU" altLang="ru-RU" b="1" i="1" dirty="0">
                <a:solidFill>
                  <a:srgbClr val="002060"/>
                </a:solidFill>
              </a:rPr>
              <a:t>реализация проекта)</a:t>
            </a:r>
          </a:p>
          <a:p>
            <a:pPr>
              <a:lnSpc>
                <a:spcPct val="80000"/>
              </a:lnSpc>
            </a:pPr>
            <a:r>
              <a:rPr lang="ru-RU" altLang="ru-RU" b="1" i="1" dirty="0">
                <a:solidFill>
                  <a:srgbClr val="002060"/>
                </a:solidFill>
              </a:rPr>
              <a:t>1. Занятия:</a:t>
            </a:r>
          </a:p>
          <a:p>
            <a:pPr>
              <a:lnSpc>
                <a:spcPct val="80000"/>
              </a:lnSpc>
              <a:buBlip>
                <a:blip r:embed="rId2"/>
              </a:buBlip>
            </a:pPr>
            <a:r>
              <a:rPr lang="ru-RU" altLang="ru-RU" b="1" i="1" dirty="0">
                <a:solidFill>
                  <a:srgbClr val="002060"/>
                </a:solidFill>
                <a:cs typeface="Arial" charset="0"/>
              </a:rPr>
              <a:t>беседа «Зимующие птицы нашего леса»;</a:t>
            </a:r>
          </a:p>
          <a:p>
            <a:pPr>
              <a:lnSpc>
                <a:spcPct val="80000"/>
              </a:lnSpc>
              <a:buBlip>
                <a:blip r:embed="rId2"/>
              </a:buBlip>
            </a:pPr>
            <a:r>
              <a:rPr lang="ru-RU" altLang="ru-RU" b="1" i="1" dirty="0">
                <a:solidFill>
                  <a:srgbClr val="002060"/>
                </a:solidFill>
                <a:cs typeface="Arial" charset="0"/>
              </a:rPr>
              <a:t>составление рассказов «Письмо птицам»;</a:t>
            </a:r>
          </a:p>
          <a:p>
            <a:pPr>
              <a:lnSpc>
                <a:spcPct val="80000"/>
              </a:lnSpc>
              <a:buBlip>
                <a:blip r:embed="rId2"/>
              </a:buBlip>
            </a:pPr>
            <a:r>
              <a:rPr lang="ru-RU" altLang="ru-RU" b="1" i="1" dirty="0">
                <a:solidFill>
                  <a:srgbClr val="002060"/>
                </a:solidFill>
                <a:cs typeface="Arial" charset="0"/>
              </a:rPr>
              <a:t>конструирование «Кормушка для птиц».</a:t>
            </a:r>
          </a:p>
          <a:p>
            <a:pPr>
              <a:lnSpc>
                <a:spcPct val="80000"/>
              </a:lnSpc>
            </a:pPr>
            <a:r>
              <a:rPr lang="ru-RU" altLang="ru-RU" b="1" i="1" dirty="0">
                <a:solidFill>
                  <a:srgbClr val="002060"/>
                </a:solidFill>
                <a:cs typeface="Arial" charset="0"/>
              </a:rPr>
              <a:t>2.  Самостоятельная деятельность :</a:t>
            </a:r>
          </a:p>
          <a:p>
            <a:pPr>
              <a:lnSpc>
                <a:spcPct val="80000"/>
              </a:lnSpc>
              <a:buBlip>
                <a:blip r:embed="rId2"/>
              </a:buBlip>
            </a:pPr>
            <a:r>
              <a:rPr lang="ru-RU" altLang="ru-RU" b="1" i="1" dirty="0">
                <a:solidFill>
                  <a:srgbClr val="002060"/>
                </a:solidFill>
                <a:cs typeface="Arial" charset="0"/>
              </a:rPr>
              <a:t>д/и «Чьи следы и куда ведут?»;</a:t>
            </a:r>
          </a:p>
          <a:p>
            <a:pPr>
              <a:lnSpc>
                <a:spcPct val="80000"/>
              </a:lnSpc>
              <a:buBlip>
                <a:blip r:embed="rId2"/>
              </a:buBlip>
            </a:pPr>
            <a:r>
              <a:rPr lang="ru-RU" altLang="ru-RU" b="1" i="1" dirty="0">
                <a:solidFill>
                  <a:srgbClr val="002060"/>
                </a:solidFill>
                <a:cs typeface="Arial" charset="0"/>
              </a:rPr>
              <a:t>д/и «Отгадай и назови»;</a:t>
            </a:r>
          </a:p>
          <a:p>
            <a:pPr>
              <a:lnSpc>
                <a:spcPct val="80000"/>
              </a:lnSpc>
              <a:buBlip>
                <a:blip r:embed="rId2"/>
              </a:buBlip>
            </a:pPr>
            <a:r>
              <a:rPr lang="ru-RU" altLang="ru-RU" b="1" i="1" dirty="0">
                <a:solidFill>
                  <a:srgbClr val="002060"/>
                </a:solidFill>
                <a:cs typeface="Arial" charset="0"/>
              </a:rPr>
              <a:t>д/и «Что за птица?».</a:t>
            </a:r>
          </a:p>
          <a:p>
            <a:pPr>
              <a:lnSpc>
                <a:spcPct val="80000"/>
              </a:lnSpc>
            </a:pPr>
            <a:r>
              <a:rPr lang="ru-RU" altLang="ru-RU" b="1" i="1" dirty="0">
                <a:solidFill>
                  <a:srgbClr val="002060"/>
                </a:solidFill>
                <a:cs typeface="Arial" charset="0"/>
              </a:rPr>
              <a:t>3.  Экскурсии:</a:t>
            </a:r>
          </a:p>
          <a:p>
            <a:pPr>
              <a:lnSpc>
                <a:spcPct val="80000"/>
              </a:lnSpc>
              <a:buBlip>
                <a:blip r:embed="rId2"/>
              </a:buBlip>
            </a:pPr>
            <a:r>
              <a:rPr lang="ru-RU" altLang="ru-RU" b="1" i="1" dirty="0">
                <a:solidFill>
                  <a:srgbClr val="002060"/>
                </a:solidFill>
                <a:cs typeface="Arial" charset="0"/>
              </a:rPr>
              <a:t> наблюдение за птицами;</a:t>
            </a:r>
          </a:p>
          <a:p>
            <a:pPr>
              <a:lnSpc>
                <a:spcPct val="80000"/>
              </a:lnSpc>
              <a:buBlip>
                <a:blip r:embed="rId2"/>
              </a:buBlip>
            </a:pPr>
            <a:r>
              <a:rPr lang="ru-RU" altLang="ru-RU" b="1" i="1" dirty="0">
                <a:solidFill>
                  <a:srgbClr val="002060"/>
                </a:solidFill>
                <a:cs typeface="Arial" charset="0"/>
              </a:rPr>
              <a:t>«Столовая для птиц».</a:t>
            </a:r>
          </a:p>
          <a:p>
            <a:pPr>
              <a:lnSpc>
                <a:spcPct val="80000"/>
              </a:lnSpc>
            </a:pPr>
            <a:r>
              <a:rPr lang="ru-RU" altLang="ru-RU" b="1" i="1" dirty="0">
                <a:solidFill>
                  <a:srgbClr val="002060"/>
                </a:solidFill>
                <a:cs typeface="Arial" charset="0"/>
              </a:rPr>
              <a:t>4. Совместная деятельность родителей и детей:</a:t>
            </a:r>
          </a:p>
          <a:p>
            <a:pPr>
              <a:lnSpc>
                <a:spcPct val="80000"/>
              </a:lnSpc>
              <a:buBlip>
                <a:blip r:embed="rId2"/>
              </a:buBlip>
            </a:pPr>
            <a:r>
              <a:rPr lang="ru-RU" altLang="ru-RU" b="1" i="1" dirty="0">
                <a:solidFill>
                  <a:srgbClr val="002060"/>
                </a:solidFill>
                <a:cs typeface="Arial" charset="0"/>
              </a:rPr>
              <a:t>изготовление кормушек.</a:t>
            </a:r>
          </a:p>
          <a:p>
            <a:pPr>
              <a:lnSpc>
                <a:spcPct val="80000"/>
              </a:lnSpc>
            </a:pPr>
            <a:endParaRPr lang="ru-RU" altLang="ru-RU" sz="16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667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mycdn.me/image?id=850535762884&amp;t=0&amp;plc=WEB&amp;tkn=*bf2Wrr3ycToUEFbd84Y6fTYwOg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848872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54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2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81BD"/>
      </a:hlink>
      <a:folHlink>
        <a:srgbClr val="4F81B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547</Words>
  <Application>Microsoft Office PowerPoint</Application>
  <PresentationFormat>Экран (4:3)</PresentationFormat>
  <Paragraphs>102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Arial Black</vt:lpstr>
      <vt:lpstr>Bookman Old Style</vt:lpstr>
      <vt:lpstr>Calibri</vt:lpstr>
      <vt:lpstr>Monotype Corsiva</vt:lpstr>
      <vt:lpstr>Tahoma</vt:lpstr>
      <vt:lpstr>Times New Roman</vt:lpstr>
      <vt:lpstr>Wingdings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Солнышко</cp:lastModifiedBy>
  <cp:revision>66</cp:revision>
  <dcterms:created xsi:type="dcterms:W3CDTF">2014-07-06T18:18:01Z</dcterms:created>
  <dcterms:modified xsi:type="dcterms:W3CDTF">2023-01-05T19:23:49Z</dcterms:modified>
</cp:coreProperties>
</file>