
<file path=[Content_Types].xml><?xml version="1.0" encoding="utf-8"?>
<Types xmlns="http://schemas.openxmlformats.org/package/2006/content-types">
  <Default Extension="mp3" ContentType="audio/unknown"/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6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7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8.xml" ContentType="application/vnd.openxmlformats-officedocument.them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9.xml" ContentType="application/vnd.openxmlformats-officedocument.theme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10.xml" ContentType="application/vnd.openxmlformats-officedocument.theme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11.xml" ContentType="application/vnd.openxmlformats-officedocument.theme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theme/theme12.xml" ContentType="application/vnd.openxmlformats-officedocument.theme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theme/theme13.xml" ContentType="application/vnd.openxmlformats-officedocument.theme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theme/theme14.xml" ContentType="application/vnd.openxmlformats-officedocument.theme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theme/theme15.xml" ContentType="application/vnd.openxmlformats-officedocument.theme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theme/theme16.xml" ContentType="application/vnd.openxmlformats-officedocument.theme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theme/theme17.xml" ContentType="application/vnd.openxmlformats-officedocument.theme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theme/theme18.xml" ContentType="application/vnd.openxmlformats-officedocument.theme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theme/theme19.xml" ContentType="application/vnd.openxmlformats-officedocument.theme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theme/theme20.xml" ContentType="application/vnd.openxmlformats-officedocument.theme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theme/theme21.xml" ContentType="application/vnd.openxmlformats-officedocument.theme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theme/theme22.xml" ContentType="application/vnd.openxmlformats-officedocument.theme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theme/theme23.xml" ContentType="application/vnd.openxmlformats-officedocument.theme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theme/theme24.xml" ContentType="application/vnd.openxmlformats-officedocument.theme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theme/theme25.xml" ContentType="application/vnd.openxmlformats-officedocument.theme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theme/theme26.xml" ContentType="application/vnd.openxmlformats-officedocument.theme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theme/theme27.xml" ContentType="application/vnd.openxmlformats-officedocument.theme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28.xml" ContentType="application/vnd.openxmlformats-officedocument.theme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theme/theme29.xml" ContentType="application/vnd.openxmlformats-officedocument.theme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theme/theme30.xml" ContentType="application/vnd.openxmlformats-officedocument.theme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theme/theme31.xml" ContentType="application/vnd.openxmlformats-officedocument.theme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theme/theme32.xml" ContentType="application/vnd.openxmlformats-officedocument.theme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theme/theme33.xml" ContentType="application/vnd.openxmlformats-officedocument.theme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theme/theme34.xml" ContentType="application/vnd.openxmlformats-officedocument.theme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theme/theme3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  <p:sldMasterId id="2147483684" r:id="rId3"/>
    <p:sldMasterId id="2147483696" r:id="rId4"/>
    <p:sldMasterId id="2147483708" r:id="rId5"/>
    <p:sldMasterId id="2147483720" r:id="rId6"/>
    <p:sldMasterId id="2147483732" r:id="rId7"/>
    <p:sldMasterId id="2147483744" r:id="rId8"/>
    <p:sldMasterId id="2147483756" r:id="rId9"/>
    <p:sldMasterId id="2147483768" r:id="rId10"/>
    <p:sldMasterId id="2147483780" r:id="rId11"/>
    <p:sldMasterId id="2147483792" r:id="rId12"/>
    <p:sldMasterId id="2147483804" r:id="rId13"/>
    <p:sldMasterId id="2147483816" r:id="rId14"/>
    <p:sldMasterId id="2147483828" r:id="rId15"/>
    <p:sldMasterId id="2147483840" r:id="rId16"/>
    <p:sldMasterId id="2147483852" r:id="rId17"/>
    <p:sldMasterId id="2147483864" r:id="rId18"/>
    <p:sldMasterId id="2147483876" r:id="rId19"/>
    <p:sldMasterId id="2147483888" r:id="rId20"/>
    <p:sldMasterId id="2147483900" r:id="rId21"/>
    <p:sldMasterId id="2147483912" r:id="rId22"/>
    <p:sldMasterId id="2147483924" r:id="rId23"/>
    <p:sldMasterId id="2147483936" r:id="rId24"/>
    <p:sldMasterId id="2147483948" r:id="rId25"/>
    <p:sldMasterId id="2147483960" r:id="rId26"/>
    <p:sldMasterId id="2147483972" r:id="rId27"/>
    <p:sldMasterId id="2147483984" r:id="rId28"/>
    <p:sldMasterId id="2147483996" r:id="rId29"/>
    <p:sldMasterId id="2147484008" r:id="rId30"/>
    <p:sldMasterId id="2147484020" r:id="rId31"/>
    <p:sldMasterId id="2147484032" r:id="rId32"/>
    <p:sldMasterId id="2147484044" r:id="rId33"/>
    <p:sldMasterId id="2147484056" r:id="rId34"/>
    <p:sldMasterId id="2147484068" r:id="rId35"/>
  </p:sldMasterIdLst>
  <p:sldIdLst>
    <p:sldId id="270" r:id="rId36"/>
    <p:sldId id="271" r:id="rId37"/>
    <p:sldId id="272" r:id="rId38"/>
    <p:sldId id="273" r:id="rId39"/>
    <p:sldId id="274" r:id="rId40"/>
    <p:sldId id="275" r:id="rId41"/>
    <p:sldId id="283" r:id="rId42"/>
    <p:sldId id="276" r:id="rId43"/>
    <p:sldId id="277" r:id="rId44"/>
    <p:sldId id="278" r:id="rId45"/>
    <p:sldId id="279" r:id="rId46"/>
    <p:sldId id="280" r:id="rId47"/>
    <p:sldId id="281" r:id="rId48"/>
    <p:sldId id="282" r:id="rId49"/>
    <p:sldId id="284" r:id="rId50"/>
    <p:sldId id="285" r:id="rId51"/>
    <p:sldId id="286" r:id="rId52"/>
    <p:sldId id="287" r:id="rId53"/>
    <p:sldId id="288" r:id="rId54"/>
    <p:sldId id="289" r:id="rId55"/>
    <p:sldId id="290" r:id="rId56"/>
    <p:sldId id="291" r:id="rId57"/>
    <p:sldId id="292" r:id="rId58"/>
    <p:sldId id="293" r:id="rId59"/>
    <p:sldId id="294" r:id="rId60"/>
    <p:sldId id="295" r:id="rId61"/>
    <p:sldId id="296" r:id="rId62"/>
    <p:sldId id="297" r:id="rId63"/>
    <p:sldId id="298" r:id="rId64"/>
    <p:sldId id="299" r:id="rId65"/>
    <p:sldId id="300" r:id="rId66"/>
    <p:sldId id="301" r:id="rId67"/>
    <p:sldId id="302" r:id="rId68"/>
    <p:sldId id="303" r:id="rId69"/>
    <p:sldId id="304" r:id="rId70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>
      <p:cViewPr varScale="1">
        <p:scale>
          <a:sx n="81" d="100"/>
          <a:sy n="81" d="100"/>
        </p:scale>
        <p:origin x="-970" y="-8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509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Master" Target="slideMasters/slideMaster26.xml"/><Relationship Id="rId39" Type="http://schemas.openxmlformats.org/officeDocument/2006/relationships/slide" Target="slides/slide4.xml"/><Relationship Id="rId21" Type="http://schemas.openxmlformats.org/officeDocument/2006/relationships/slideMaster" Target="slideMasters/slideMaster21.xml"/><Relationship Id="rId34" Type="http://schemas.openxmlformats.org/officeDocument/2006/relationships/slideMaster" Target="slideMasters/slideMaster34.xml"/><Relationship Id="rId42" Type="http://schemas.openxmlformats.org/officeDocument/2006/relationships/slide" Target="slides/slide7.xml"/><Relationship Id="rId47" Type="http://schemas.openxmlformats.org/officeDocument/2006/relationships/slide" Target="slides/slide12.xml"/><Relationship Id="rId50" Type="http://schemas.openxmlformats.org/officeDocument/2006/relationships/slide" Target="slides/slide15.xml"/><Relationship Id="rId55" Type="http://schemas.openxmlformats.org/officeDocument/2006/relationships/slide" Target="slides/slide20.xml"/><Relationship Id="rId63" Type="http://schemas.openxmlformats.org/officeDocument/2006/relationships/slide" Target="slides/slide28.xml"/><Relationship Id="rId68" Type="http://schemas.openxmlformats.org/officeDocument/2006/relationships/slide" Target="slides/slide33.xml"/><Relationship Id="rId7" Type="http://schemas.openxmlformats.org/officeDocument/2006/relationships/slideMaster" Target="slideMasters/slideMaster7.xml"/><Relationship Id="rId71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Master" Target="slideMasters/slideMaster29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Master" Target="slideMasters/slideMaster32.xml"/><Relationship Id="rId37" Type="http://schemas.openxmlformats.org/officeDocument/2006/relationships/slide" Target="slides/slide2.xml"/><Relationship Id="rId40" Type="http://schemas.openxmlformats.org/officeDocument/2006/relationships/slide" Target="slides/slide5.xml"/><Relationship Id="rId45" Type="http://schemas.openxmlformats.org/officeDocument/2006/relationships/slide" Target="slides/slide10.xml"/><Relationship Id="rId53" Type="http://schemas.openxmlformats.org/officeDocument/2006/relationships/slide" Target="slides/slide18.xml"/><Relationship Id="rId58" Type="http://schemas.openxmlformats.org/officeDocument/2006/relationships/slide" Target="slides/slide23.xml"/><Relationship Id="rId66" Type="http://schemas.openxmlformats.org/officeDocument/2006/relationships/slide" Target="slides/slide31.xml"/><Relationship Id="rId74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Master" Target="slideMasters/slideMaster28.xml"/><Relationship Id="rId36" Type="http://schemas.openxmlformats.org/officeDocument/2006/relationships/slide" Target="slides/slide1.xml"/><Relationship Id="rId49" Type="http://schemas.openxmlformats.org/officeDocument/2006/relationships/slide" Target="slides/slide14.xml"/><Relationship Id="rId57" Type="http://schemas.openxmlformats.org/officeDocument/2006/relationships/slide" Target="slides/slide22.xml"/><Relationship Id="rId61" Type="http://schemas.openxmlformats.org/officeDocument/2006/relationships/slide" Target="slides/slide26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Master" Target="slideMasters/slideMaster31.xml"/><Relationship Id="rId44" Type="http://schemas.openxmlformats.org/officeDocument/2006/relationships/slide" Target="slides/slide9.xml"/><Relationship Id="rId52" Type="http://schemas.openxmlformats.org/officeDocument/2006/relationships/slide" Target="slides/slide17.xml"/><Relationship Id="rId60" Type="http://schemas.openxmlformats.org/officeDocument/2006/relationships/slide" Target="slides/slide25.xml"/><Relationship Id="rId65" Type="http://schemas.openxmlformats.org/officeDocument/2006/relationships/slide" Target="slides/slide30.xml"/><Relationship Id="rId73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43" Type="http://schemas.openxmlformats.org/officeDocument/2006/relationships/slide" Target="slides/slide8.xml"/><Relationship Id="rId48" Type="http://schemas.openxmlformats.org/officeDocument/2006/relationships/slide" Target="slides/slide13.xml"/><Relationship Id="rId56" Type="http://schemas.openxmlformats.org/officeDocument/2006/relationships/slide" Target="slides/slide21.xml"/><Relationship Id="rId64" Type="http://schemas.openxmlformats.org/officeDocument/2006/relationships/slide" Target="slides/slide29.xml"/><Relationship Id="rId69" Type="http://schemas.openxmlformats.org/officeDocument/2006/relationships/slide" Target="slides/slide34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16.xml"/><Relationship Id="rId72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Master" Target="slideMasters/slideMaster33.xml"/><Relationship Id="rId38" Type="http://schemas.openxmlformats.org/officeDocument/2006/relationships/slide" Target="slides/slide3.xml"/><Relationship Id="rId46" Type="http://schemas.openxmlformats.org/officeDocument/2006/relationships/slide" Target="slides/slide11.xml"/><Relationship Id="rId59" Type="http://schemas.openxmlformats.org/officeDocument/2006/relationships/slide" Target="slides/slide24.xml"/><Relationship Id="rId67" Type="http://schemas.openxmlformats.org/officeDocument/2006/relationships/slide" Target="slides/slide32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6.xml"/><Relationship Id="rId54" Type="http://schemas.openxmlformats.org/officeDocument/2006/relationships/slide" Target="slides/slide19.xml"/><Relationship Id="rId62" Type="http://schemas.openxmlformats.org/officeDocument/2006/relationships/slide" Target="slides/slide27.xml"/><Relationship Id="rId70" Type="http://schemas.openxmlformats.org/officeDocument/2006/relationships/slide" Target="slides/slide35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3630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078720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08326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150763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441778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32399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598364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073824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6525586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8784664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55635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42255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563229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25804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418139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287186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51338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407561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0986434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061965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091742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1282362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069266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19250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0195236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23055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60237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201757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100838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178742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87643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778023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9167853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044467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685546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183483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5365971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74928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8750401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9017034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270181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8976559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052962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951779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506693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203719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939887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66735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9944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6505154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216827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38419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878251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672279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383875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279044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4833837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101186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0236360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423206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469985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5574457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55724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5093618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541108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918957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164963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115941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810316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467004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7661210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1062999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0207728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806377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2043410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0680879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570551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69340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1756677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402820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52697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8840300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7388477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666331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013752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840242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079681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8156831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355369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8581123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9238154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55371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747711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237575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926703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976828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0160838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3257575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911852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369335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286649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7611988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5375638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3487093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7126452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737037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880873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6660957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322222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554083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56684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935691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6624454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8367365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5309103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3321830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976024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6076662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9879555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065720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743253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234956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867814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211561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4498305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93785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3098121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573851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8421312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5413263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821686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3960203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5636617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03566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2177319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6777107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465148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9666240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6760474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6641141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95791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5300973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86862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90485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764393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2471007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2799440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6940881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4273273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335662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0676406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7291716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1010638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04152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594998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48853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2372777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338181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201636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5185714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2675164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1154566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4284845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145191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2391620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133570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419724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7495242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696991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0555200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900065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8673227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6680235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103008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54340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5685960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6274663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826318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9649184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5767629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5031666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553425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0845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6065907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2716230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7234668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346780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7787666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242840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4000063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2034371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02540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8648505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3623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3575402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5151427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691406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6624024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9349626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016104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1660203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792369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709108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055593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904210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1917472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7401295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2618457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2437612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5171715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910236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1167424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441633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61220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5568535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2615274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130854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6302962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2499790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5569084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1893062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837202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321690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5001411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795559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9592877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4632769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5180809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4473906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996017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8805377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9707451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4432752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244666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1065084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2706868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7780712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4387692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9197387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9544115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2639995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7382371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1049706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0899635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08988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4939162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1024446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2709987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3736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182607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3040438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147549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9954466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2428455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261596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330064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204510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3545176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5662573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850646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6836359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2075789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0640105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2451677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3945403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7235493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118729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452402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9536336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5642208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959865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204444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3792508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9281104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379977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2080947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512004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54193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1467158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951635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9858430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9173137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8376045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845040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1704230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5073901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0760981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2650959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95377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4539164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3000453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2258177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2551825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0806510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6382462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9932822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9880365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5629973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520184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32495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9531961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3347665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6862237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1015846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6257707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5780841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925206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3019996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5057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0894536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175208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9895121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2103926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7897321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6791254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5735767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1324808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312573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8566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771234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401642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3734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188188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981352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29688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08518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382382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947572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53683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538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942717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834340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076954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06584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558069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671954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05129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967188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252677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083906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20341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616437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299821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673902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72487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892308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049154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69044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309131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045259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995373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9011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114994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7940653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366026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068142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393546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646870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132054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462404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884077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120277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610950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815643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861171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941682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592392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947406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956480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783724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24308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657574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48778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5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42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3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4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5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6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7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8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9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0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1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2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3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4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6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7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5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7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8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9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1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2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3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6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7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9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0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1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3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4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5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7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8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39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0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2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3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4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5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6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7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8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49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0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1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2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3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4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5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6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7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8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59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0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1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2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3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4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5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6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7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8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69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1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2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3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4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5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6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7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8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79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0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1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2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3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4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5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6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7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8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89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0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1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2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3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4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5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6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7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8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99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0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1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2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9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0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1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2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3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4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5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6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7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8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29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0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1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2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3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4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5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6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7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8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39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0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41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6777" name="Rectangle 153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1768475"/>
            <a:ext cx="7772400" cy="1736725"/>
          </a:xfrm>
        </p:spPr>
        <p:txBody>
          <a:bodyPr anchor="b" anchorCtr="1"/>
          <a:lstStyle>
            <a:lvl1pPr>
              <a:defRPr sz="5400"/>
            </a:lvl1pPr>
          </a:lstStyle>
          <a:p>
            <a:pPr lvl="0"/>
            <a:r>
              <a:rPr lang="ru-RU" altLang="ru-RU" noProof="0" smtClean="0"/>
              <a:t>Образец заголовка</a:t>
            </a:r>
          </a:p>
        </p:txBody>
      </p:sp>
      <p:sp>
        <p:nvSpPr>
          <p:cNvPr id="26778" name="Rectangle 154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/>
            </a:lvl1pPr>
          </a:lstStyle>
          <a:p>
            <a:pPr lvl="0"/>
            <a:r>
              <a:rPr lang="ru-RU" altLang="ru-RU" noProof="0" smtClean="0"/>
              <a:t>Образец подзаголовка</a:t>
            </a:r>
          </a:p>
        </p:txBody>
      </p:sp>
      <p:sp>
        <p:nvSpPr>
          <p:cNvPr id="155" name="Rectangle 155"/>
          <p:cNvSpPr>
            <a:spLocks noGrp="1" noChangeArrowheads="1"/>
          </p:cNvSpPr>
          <p:nvPr>
            <p:ph type="dt" sz="quarter" idx="10"/>
          </p:nvPr>
        </p:nvSpPr>
        <p:spPr>
          <a:xfrm>
            <a:off x="304800" y="6248400"/>
            <a:ext cx="22860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6" name="Rectangle 156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 smtClean="0">
                <a:effectLst>
                  <a:outerShdw blurRad="38100" dist="38100" dir="2700000" algn="tl">
                    <a:srgbClr val="000000"/>
                  </a:outerShdw>
                </a:effectLst>
                <a:latin typeface="+mn-lt"/>
              </a:defRPr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157" name="Rectangle 15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2286000" cy="457200"/>
          </a:xfrm>
        </p:spPr>
        <p:txBody>
          <a:bodyPr/>
          <a:lstStyle>
            <a:lvl1pPr>
              <a:defRPr>
                <a:effectLst>
                  <a:outerShdw blurRad="38100" dist="38100" dir="2700000" algn="tl">
                    <a:srgbClr val="000000"/>
                  </a:outerShdw>
                </a:effectLst>
                <a:latin typeface="Tahoma" charset="0"/>
              </a:defRPr>
            </a:lvl1pPr>
          </a:lstStyle>
          <a:p>
            <a:fld id="{154A5FF4-71BF-4280-84E1-B058E5B8C96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5784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482035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AF4125-1B0E-43C5-B333-3BB798F04D3A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43812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3254D76-A515-4ADB-A3D2-53D7E8204DFE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692360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301625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194175" cy="449897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4F125E-4F13-4034-8AD7-3C95F6662B8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16408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8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9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981530-D815-4853-9E07-26C62C0035A0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096611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E5E090-7638-4E31-8B2B-0C4427ACC55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406214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3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4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985F4C-58D6-4DFE-8EAF-C167FA0C37FB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84129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15152-1453-45C9-9728-FF705388DDE9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888306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smtClean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7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B79710-5519-4DA3-8180-029C1716A89C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337793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56F0F5-42E4-4E85-A396-6674F60FE59F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6005633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707188" y="228600"/>
            <a:ext cx="2135187" cy="587057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301625" y="228600"/>
            <a:ext cx="6253163" cy="587057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Rectangle 15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5" name="Rectangle 15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6" name="Rectangle 15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48CD6D8-04C2-47F4-9ABB-8BCB58AD80E1}" type="slidenum">
              <a:rPr lang="ru-RU" altLang="ru-RU">
                <a:solidFill>
                  <a:srgbClr val="FFFFFF"/>
                </a:solidFill>
              </a:rPr>
              <a:pPr/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18256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106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5.xml"/><Relationship Id="rId11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103.xml"/><Relationship Id="rId9" Type="http://schemas.openxmlformats.org/officeDocument/2006/relationships/slideLayout" Target="../slideLayouts/slideLayout10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8.xml"/><Relationship Id="rId3" Type="http://schemas.openxmlformats.org/officeDocument/2006/relationships/slideLayout" Target="../slideLayouts/slideLayout113.xml"/><Relationship Id="rId7" Type="http://schemas.openxmlformats.org/officeDocument/2006/relationships/slideLayout" Target="../slideLayouts/slideLayout117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111.xml"/><Relationship Id="rId6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121.xml"/><Relationship Id="rId5" Type="http://schemas.openxmlformats.org/officeDocument/2006/relationships/slideLayout" Target="../slideLayouts/slideLayout115.xml"/><Relationship Id="rId10" Type="http://schemas.openxmlformats.org/officeDocument/2006/relationships/slideLayout" Target="../slideLayouts/slideLayout120.xml"/><Relationship Id="rId4" Type="http://schemas.openxmlformats.org/officeDocument/2006/relationships/slideLayout" Target="../slideLayouts/slideLayout114.xml"/><Relationship Id="rId9" Type="http://schemas.openxmlformats.org/officeDocument/2006/relationships/slideLayout" Target="../slideLayouts/slideLayout119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9.xml"/><Relationship Id="rId3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128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22.xml"/><Relationship Id="rId6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131.xml"/><Relationship Id="rId4" Type="http://schemas.openxmlformats.org/officeDocument/2006/relationships/slideLayout" Target="../slideLayouts/slideLayout125.xml"/><Relationship Id="rId9" Type="http://schemas.openxmlformats.org/officeDocument/2006/relationships/slideLayout" Target="../slideLayouts/slideLayout130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.xml"/><Relationship Id="rId3" Type="http://schemas.openxmlformats.org/officeDocument/2006/relationships/slideLayout" Target="../slideLayouts/slideLayout135.xml"/><Relationship Id="rId7" Type="http://schemas.openxmlformats.org/officeDocument/2006/relationships/slideLayout" Target="../slideLayouts/slideLayout139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34.xml"/><Relationship Id="rId1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8.xml"/><Relationship Id="rId11" Type="http://schemas.openxmlformats.org/officeDocument/2006/relationships/slideLayout" Target="../slideLayouts/slideLayout143.xml"/><Relationship Id="rId5" Type="http://schemas.openxmlformats.org/officeDocument/2006/relationships/slideLayout" Target="../slideLayouts/slideLayout137.xml"/><Relationship Id="rId10" Type="http://schemas.openxmlformats.org/officeDocument/2006/relationships/slideLayout" Target="../slideLayouts/slideLayout142.xml"/><Relationship Id="rId4" Type="http://schemas.openxmlformats.org/officeDocument/2006/relationships/slideLayout" Target="../slideLayouts/slideLayout136.xml"/><Relationship Id="rId9" Type="http://schemas.openxmlformats.org/officeDocument/2006/relationships/slideLayout" Target="../slideLayouts/slideLayout141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1.xml"/><Relationship Id="rId3" Type="http://schemas.openxmlformats.org/officeDocument/2006/relationships/slideLayout" Target="../slideLayouts/slideLayout146.xml"/><Relationship Id="rId7" Type="http://schemas.openxmlformats.org/officeDocument/2006/relationships/slideLayout" Target="../slideLayouts/slideLayout150.xml"/><Relationship Id="rId12" Type="http://schemas.openxmlformats.org/officeDocument/2006/relationships/theme" Target="../theme/theme14.xml"/><Relationship Id="rId2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44.xml"/><Relationship Id="rId6" Type="http://schemas.openxmlformats.org/officeDocument/2006/relationships/slideLayout" Target="../slideLayouts/slideLayout149.xml"/><Relationship Id="rId11" Type="http://schemas.openxmlformats.org/officeDocument/2006/relationships/slideLayout" Target="../slideLayouts/slideLayout154.xml"/><Relationship Id="rId5" Type="http://schemas.openxmlformats.org/officeDocument/2006/relationships/slideLayout" Target="../slideLayouts/slideLayout148.xml"/><Relationship Id="rId10" Type="http://schemas.openxmlformats.org/officeDocument/2006/relationships/slideLayout" Target="../slideLayouts/slideLayout153.xml"/><Relationship Id="rId4" Type="http://schemas.openxmlformats.org/officeDocument/2006/relationships/slideLayout" Target="../slideLayouts/slideLayout147.xml"/><Relationship Id="rId9" Type="http://schemas.openxmlformats.org/officeDocument/2006/relationships/slideLayout" Target="../slideLayouts/slideLayout152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2.xml"/><Relationship Id="rId3" Type="http://schemas.openxmlformats.org/officeDocument/2006/relationships/slideLayout" Target="../slideLayouts/slideLayout157.xml"/><Relationship Id="rId7" Type="http://schemas.openxmlformats.org/officeDocument/2006/relationships/slideLayout" Target="../slideLayouts/slideLayout161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56.xml"/><Relationship Id="rId1" Type="http://schemas.openxmlformats.org/officeDocument/2006/relationships/slideLayout" Target="../slideLayouts/slideLayout155.xml"/><Relationship Id="rId6" Type="http://schemas.openxmlformats.org/officeDocument/2006/relationships/slideLayout" Target="../slideLayouts/slideLayout160.xml"/><Relationship Id="rId11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159.xml"/><Relationship Id="rId10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158.xml"/><Relationship Id="rId9" Type="http://schemas.openxmlformats.org/officeDocument/2006/relationships/slideLayout" Target="../slideLayouts/slideLayout163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3.xml"/><Relationship Id="rId3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72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167.xml"/><Relationship Id="rId1" Type="http://schemas.openxmlformats.org/officeDocument/2006/relationships/slideLayout" Target="../slideLayouts/slideLayout166.xml"/><Relationship Id="rId6" Type="http://schemas.openxmlformats.org/officeDocument/2006/relationships/slideLayout" Target="../slideLayouts/slideLayout171.xml"/><Relationship Id="rId11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75.xml"/><Relationship Id="rId4" Type="http://schemas.openxmlformats.org/officeDocument/2006/relationships/slideLayout" Target="../slideLayouts/slideLayout169.xml"/><Relationship Id="rId9" Type="http://schemas.openxmlformats.org/officeDocument/2006/relationships/slideLayout" Target="../slideLayouts/slideLayout174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4.xml"/><Relationship Id="rId3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183.xml"/><Relationship Id="rId12" Type="http://schemas.openxmlformats.org/officeDocument/2006/relationships/theme" Target="../theme/theme17.xml"/><Relationship Id="rId2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77.xml"/><Relationship Id="rId6" Type="http://schemas.openxmlformats.org/officeDocument/2006/relationships/slideLayout" Target="../slideLayouts/slideLayout182.xml"/><Relationship Id="rId11" Type="http://schemas.openxmlformats.org/officeDocument/2006/relationships/slideLayout" Target="../slideLayouts/slideLayout187.xml"/><Relationship Id="rId5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86.xml"/><Relationship Id="rId4" Type="http://schemas.openxmlformats.org/officeDocument/2006/relationships/slideLayout" Target="../slideLayouts/slideLayout180.xml"/><Relationship Id="rId9" Type="http://schemas.openxmlformats.org/officeDocument/2006/relationships/slideLayout" Target="../slideLayouts/slideLayout185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5.xml"/><Relationship Id="rId3" Type="http://schemas.openxmlformats.org/officeDocument/2006/relationships/slideLayout" Target="../slideLayouts/slideLayout190.xml"/><Relationship Id="rId7" Type="http://schemas.openxmlformats.org/officeDocument/2006/relationships/slideLayout" Target="../slideLayouts/slideLayout194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189.xml"/><Relationship Id="rId1" Type="http://schemas.openxmlformats.org/officeDocument/2006/relationships/slideLayout" Target="../slideLayouts/slideLayout188.xml"/><Relationship Id="rId6" Type="http://schemas.openxmlformats.org/officeDocument/2006/relationships/slideLayout" Target="../slideLayouts/slideLayout193.xml"/><Relationship Id="rId11" Type="http://schemas.openxmlformats.org/officeDocument/2006/relationships/slideLayout" Target="../slideLayouts/slideLayout198.xml"/><Relationship Id="rId5" Type="http://schemas.openxmlformats.org/officeDocument/2006/relationships/slideLayout" Target="../slideLayouts/slideLayout192.xml"/><Relationship Id="rId10" Type="http://schemas.openxmlformats.org/officeDocument/2006/relationships/slideLayout" Target="../slideLayouts/slideLayout197.xml"/><Relationship Id="rId4" Type="http://schemas.openxmlformats.org/officeDocument/2006/relationships/slideLayout" Target="../slideLayouts/slideLayout191.xml"/><Relationship Id="rId9" Type="http://schemas.openxmlformats.org/officeDocument/2006/relationships/slideLayout" Target="../slideLayouts/slideLayout196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6.xml"/><Relationship Id="rId3" Type="http://schemas.openxmlformats.org/officeDocument/2006/relationships/slideLayout" Target="../slideLayouts/slideLayout201.xml"/><Relationship Id="rId7" Type="http://schemas.openxmlformats.org/officeDocument/2006/relationships/slideLayout" Target="../slideLayouts/slideLayout205.xml"/><Relationship Id="rId12" Type="http://schemas.openxmlformats.org/officeDocument/2006/relationships/theme" Target="../theme/theme19.xml"/><Relationship Id="rId2" Type="http://schemas.openxmlformats.org/officeDocument/2006/relationships/slideLayout" Target="../slideLayouts/slideLayout200.xml"/><Relationship Id="rId1" Type="http://schemas.openxmlformats.org/officeDocument/2006/relationships/slideLayout" Target="../slideLayouts/slideLayout199.xml"/><Relationship Id="rId6" Type="http://schemas.openxmlformats.org/officeDocument/2006/relationships/slideLayout" Target="../slideLayouts/slideLayout204.xml"/><Relationship Id="rId11" Type="http://schemas.openxmlformats.org/officeDocument/2006/relationships/slideLayout" Target="../slideLayouts/slideLayout209.xml"/><Relationship Id="rId5" Type="http://schemas.openxmlformats.org/officeDocument/2006/relationships/slideLayout" Target="../slideLayouts/slideLayout203.xml"/><Relationship Id="rId10" Type="http://schemas.openxmlformats.org/officeDocument/2006/relationships/slideLayout" Target="../slideLayouts/slideLayout208.xml"/><Relationship Id="rId4" Type="http://schemas.openxmlformats.org/officeDocument/2006/relationships/slideLayout" Target="../slideLayouts/slideLayout202.xml"/><Relationship Id="rId9" Type="http://schemas.openxmlformats.org/officeDocument/2006/relationships/slideLayout" Target="../slideLayouts/slideLayout20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7.xml"/><Relationship Id="rId3" Type="http://schemas.openxmlformats.org/officeDocument/2006/relationships/slideLayout" Target="../slideLayouts/slideLayout212.xml"/><Relationship Id="rId7" Type="http://schemas.openxmlformats.org/officeDocument/2006/relationships/slideLayout" Target="../slideLayouts/slideLayout216.xml"/><Relationship Id="rId12" Type="http://schemas.openxmlformats.org/officeDocument/2006/relationships/theme" Target="../theme/theme20.xml"/><Relationship Id="rId2" Type="http://schemas.openxmlformats.org/officeDocument/2006/relationships/slideLayout" Target="../slideLayouts/slideLayout211.xml"/><Relationship Id="rId1" Type="http://schemas.openxmlformats.org/officeDocument/2006/relationships/slideLayout" Target="../slideLayouts/slideLayout210.xml"/><Relationship Id="rId6" Type="http://schemas.openxmlformats.org/officeDocument/2006/relationships/slideLayout" Target="../slideLayouts/slideLayout215.xml"/><Relationship Id="rId11" Type="http://schemas.openxmlformats.org/officeDocument/2006/relationships/slideLayout" Target="../slideLayouts/slideLayout220.xml"/><Relationship Id="rId5" Type="http://schemas.openxmlformats.org/officeDocument/2006/relationships/slideLayout" Target="../slideLayouts/slideLayout214.xml"/><Relationship Id="rId10" Type="http://schemas.openxmlformats.org/officeDocument/2006/relationships/slideLayout" Target="../slideLayouts/slideLayout219.xml"/><Relationship Id="rId4" Type="http://schemas.openxmlformats.org/officeDocument/2006/relationships/slideLayout" Target="../slideLayouts/slideLayout213.xml"/><Relationship Id="rId9" Type="http://schemas.openxmlformats.org/officeDocument/2006/relationships/slideLayout" Target="../slideLayouts/slideLayout218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8.xml"/><Relationship Id="rId3" Type="http://schemas.openxmlformats.org/officeDocument/2006/relationships/slideLayout" Target="../slideLayouts/slideLayout223.xml"/><Relationship Id="rId7" Type="http://schemas.openxmlformats.org/officeDocument/2006/relationships/slideLayout" Target="../slideLayouts/slideLayout227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222.xml"/><Relationship Id="rId1" Type="http://schemas.openxmlformats.org/officeDocument/2006/relationships/slideLayout" Target="../slideLayouts/slideLayout221.xml"/><Relationship Id="rId6" Type="http://schemas.openxmlformats.org/officeDocument/2006/relationships/slideLayout" Target="../slideLayouts/slideLayout226.xml"/><Relationship Id="rId11" Type="http://schemas.openxmlformats.org/officeDocument/2006/relationships/slideLayout" Target="../slideLayouts/slideLayout231.xml"/><Relationship Id="rId5" Type="http://schemas.openxmlformats.org/officeDocument/2006/relationships/slideLayout" Target="../slideLayouts/slideLayout225.xml"/><Relationship Id="rId10" Type="http://schemas.openxmlformats.org/officeDocument/2006/relationships/slideLayout" Target="../slideLayouts/slideLayout230.xml"/><Relationship Id="rId4" Type="http://schemas.openxmlformats.org/officeDocument/2006/relationships/slideLayout" Target="../slideLayouts/slideLayout224.xml"/><Relationship Id="rId9" Type="http://schemas.openxmlformats.org/officeDocument/2006/relationships/slideLayout" Target="../slideLayouts/slideLayout229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9.xml"/><Relationship Id="rId3" Type="http://schemas.openxmlformats.org/officeDocument/2006/relationships/slideLayout" Target="../slideLayouts/slideLayout234.xml"/><Relationship Id="rId7" Type="http://schemas.openxmlformats.org/officeDocument/2006/relationships/slideLayout" Target="../slideLayouts/slideLayout238.xml"/><Relationship Id="rId12" Type="http://schemas.openxmlformats.org/officeDocument/2006/relationships/theme" Target="../theme/theme22.xml"/><Relationship Id="rId2" Type="http://schemas.openxmlformats.org/officeDocument/2006/relationships/slideLayout" Target="../slideLayouts/slideLayout233.xml"/><Relationship Id="rId1" Type="http://schemas.openxmlformats.org/officeDocument/2006/relationships/slideLayout" Target="../slideLayouts/slideLayout232.xml"/><Relationship Id="rId6" Type="http://schemas.openxmlformats.org/officeDocument/2006/relationships/slideLayout" Target="../slideLayouts/slideLayout237.xml"/><Relationship Id="rId11" Type="http://schemas.openxmlformats.org/officeDocument/2006/relationships/slideLayout" Target="../slideLayouts/slideLayout242.xml"/><Relationship Id="rId5" Type="http://schemas.openxmlformats.org/officeDocument/2006/relationships/slideLayout" Target="../slideLayouts/slideLayout236.xml"/><Relationship Id="rId10" Type="http://schemas.openxmlformats.org/officeDocument/2006/relationships/slideLayout" Target="../slideLayouts/slideLayout241.xml"/><Relationship Id="rId4" Type="http://schemas.openxmlformats.org/officeDocument/2006/relationships/slideLayout" Target="../slideLayouts/slideLayout235.xml"/><Relationship Id="rId9" Type="http://schemas.openxmlformats.org/officeDocument/2006/relationships/slideLayout" Target="../slideLayouts/slideLayout240.xml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0.xml"/><Relationship Id="rId3" Type="http://schemas.openxmlformats.org/officeDocument/2006/relationships/slideLayout" Target="../slideLayouts/slideLayout245.xml"/><Relationship Id="rId7" Type="http://schemas.openxmlformats.org/officeDocument/2006/relationships/slideLayout" Target="../slideLayouts/slideLayout249.xml"/><Relationship Id="rId12" Type="http://schemas.openxmlformats.org/officeDocument/2006/relationships/theme" Target="../theme/theme23.xml"/><Relationship Id="rId2" Type="http://schemas.openxmlformats.org/officeDocument/2006/relationships/slideLayout" Target="../slideLayouts/slideLayout244.xml"/><Relationship Id="rId1" Type="http://schemas.openxmlformats.org/officeDocument/2006/relationships/slideLayout" Target="../slideLayouts/slideLayout243.xml"/><Relationship Id="rId6" Type="http://schemas.openxmlformats.org/officeDocument/2006/relationships/slideLayout" Target="../slideLayouts/slideLayout248.xml"/><Relationship Id="rId11" Type="http://schemas.openxmlformats.org/officeDocument/2006/relationships/slideLayout" Target="../slideLayouts/slideLayout253.xml"/><Relationship Id="rId5" Type="http://schemas.openxmlformats.org/officeDocument/2006/relationships/slideLayout" Target="../slideLayouts/slideLayout247.xml"/><Relationship Id="rId10" Type="http://schemas.openxmlformats.org/officeDocument/2006/relationships/slideLayout" Target="../slideLayouts/slideLayout252.xml"/><Relationship Id="rId4" Type="http://schemas.openxmlformats.org/officeDocument/2006/relationships/slideLayout" Target="../slideLayouts/slideLayout246.xml"/><Relationship Id="rId9" Type="http://schemas.openxmlformats.org/officeDocument/2006/relationships/slideLayout" Target="../slideLayouts/slideLayout251.xml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1.xml"/><Relationship Id="rId3" Type="http://schemas.openxmlformats.org/officeDocument/2006/relationships/slideLayout" Target="../slideLayouts/slideLayout256.xml"/><Relationship Id="rId7" Type="http://schemas.openxmlformats.org/officeDocument/2006/relationships/slideLayout" Target="../slideLayouts/slideLayout260.xml"/><Relationship Id="rId12" Type="http://schemas.openxmlformats.org/officeDocument/2006/relationships/theme" Target="../theme/theme24.xml"/><Relationship Id="rId2" Type="http://schemas.openxmlformats.org/officeDocument/2006/relationships/slideLayout" Target="../slideLayouts/slideLayout255.xml"/><Relationship Id="rId1" Type="http://schemas.openxmlformats.org/officeDocument/2006/relationships/slideLayout" Target="../slideLayouts/slideLayout254.xml"/><Relationship Id="rId6" Type="http://schemas.openxmlformats.org/officeDocument/2006/relationships/slideLayout" Target="../slideLayouts/slideLayout259.xml"/><Relationship Id="rId11" Type="http://schemas.openxmlformats.org/officeDocument/2006/relationships/slideLayout" Target="../slideLayouts/slideLayout264.xml"/><Relationship Id="rId5" Type="http://schemas.openxmlformats.org/officeDocument/2006/relationships/slideLayout" Target="../slideLayouts/slideLayout258.xml"/><Relationship Id="rId10" Type="http://schemas.openxmlformats.org/officeDocument/2006/relationships/slideLayout" Target="../slideLayouts/slideLayout263.xml"/><Relationship Id="rId4" Type="http://schemas.openxmlformats.org/officeDocument/2006/relationships/slideLayout" Target="../slideLayouts/slideLayout257.xml"/><Relationship Id="rId9" Type="http://schemas.openxmlformats.org/officeDocument/2006/relationships/slideLayout" Target="../slideLayouts/slideLayout262.xml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2.xml"/><Relationship Id="rId3" Type="http://schemas.openxmlformats.org/officeDocument/2006/relationships/slideLayout" Target="../slideLayouts/slideLayout267.xml"/><Relationship Id="rId7" Type="http://schemas.openxmlformats.org/officeDocument/2006/relationships/slideLayout" Target="../slideLayouts/slideLayout271.xml"/><Relationship Id="rId12" Type="http://schemas.openxmlformats.org/officeDocument/2006/relationships/theme" Target="../theme/theme25.xml"/><Relationship Id="rId2" Type="http://schemas.openxmlformats.org/officeDocument/2006/relationships/slideLayout" Target="../slideLayouts/slideLayout266.xml"/><Relationship Id="rId1" Type="http://schemas.openxmlformats.org/officeDocument/2006/relationships/slideLayout" Target="../slideLayouts/slideLayout265.xml"/><Relationship Id="rId6" Type="http://schemas.openxmlformats.org/officeDocument/2006/relationships/slideLayout" Target="../slideLayouts/slideLayout270.xml"/><Relationship Id="rId11" Type="http://schemas.openxmlformats.org/officeDocument/2006/relationships/slideLayout" Target="../slideLayouts/slideLayout275.xml"/><Relationship Id="rId5" Type="http://schemas.openxmlformats.org/officeDocument/2006/relationships/slideLayout" Target="../slideLayouts/slideLayout269.xml"/><Relationship Id="rId10" Type="http://schemas.openxmlformats.org/officeDocument/2006/relationships/slideLayout" Target="../slideLayouts/slideLayout274.xml"/><Relationship Id="rId4" Type="http://schemas.openxmlformats.org/officeDocument/2006/relationships/slideLayout" Target="../slideLayouts/slideLayout268.xml"/><Relationship Id="rId9" Type="http://schemas.openxmlformats.org/officeDocument/2006/relationships/slideLayout" Target="../slideLayouts/slideLayout273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3.xml"/><Relationship Id="rId3" Type="http://schemas.openxmlformats.org/officeDocument/2006/relationships/slideLayout" Target="../slideLayouts/slideLayout278.xml"/><Relationship Id="rId7" Type="http://schemas.openxmlformats.org/officeDocument/2006/relationships/slideLayout" Target="../slideLayouts/slideLayout282.xml"/><Relationship Id="rId12" Type="http://schemas.openxmlformats.org/officeDocument/2006/relationships/theme" Target="../theme/theme26.xml"/><Relationship Id="rId2" Type="http://schemas.openxmlformats.org/officeDocument/2006/relationships/slideLayout" Target="../slideLayouts/slideLayout277.xml"/><Relationship Id="rId1" Type="http://schemas.openxmlformats.org/officeDocument/2006/relationships/slideLayout" Target="../slideLayouts/slideLayout276.xml"/><Relationship Id="rId6" Type="http://schemas.openxmlformats.org/officeDocument/2006/relationships/slideLayout" Target="../slideLayouts/slideLayout281.xml"/><Relationship Id="rId11" Type="http://schemas.openxmlformats.org/officeDocument/2006/relationships/slideLayout" Target="../slideLayouts/slideLayout286.xml"/><Relationship Id="rId5" Type="http://schemas.openxmlformats.org/officeDocument/2006/relationships/slideLayout" Target="../slideLayouts/slideLayout280.xml"/><Relationship Id="rId10" Type="http://schemas.openxmlformats.org/officeDocument/2006/relationships/slideLayout" Target="../slideLayouts/slideLayout285.xml"/><Relationship Id="rId4" Type="http://schemas.openxmlformats.org/officeDocument/2006/relationships/slideLayout" Target="../slideLayouts/slideLayout279.xml"/><Relationship Id="rId9" Type="http://schemas.openxmlformats.org/officeDocument/2006/relationships/slideLayout" Target="../slideLayouts/slideLayout284.xml"/></Relationships>
</file>

<file path=ppt/slideMasters/_rels/slideMaster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4.xml"/><Relationship Id="rId3" Type="http://schemas.openxmlformats.org/officeDocument/2006/relationships/slideLayout" Target="../slideLayouts/slideLayout289.xml"/><Relationship Id="rId7" Type="http://schemas.openxmlformats.org/officeDocument/2006/relationships/slideLayout" Target="../slideLayouts/slideLayout293.xml"/><Relationship Id="rId12" Type="http://schemas.openxmlformats.org/officeDocument/2006/relationships/theme" Target="../theme/theme27.xml"/><Relationship Id="rId2" Type="http://schemas.openxmlformats.org/officeDocument/2006/relationships/slideLayout" Target="../slideLayouts/slideLayout288.xml"/><Relationship Id="rId1" Type="http://schemas.openxmlformats.org/officeDocument/2006/relationships/slideLayout" Target="../slideLayouts/slideLayout287.xml"/><Relationship Id="rId6" Type="http://schemas.openxmlformats.org/officeDocument/2006/relationships/slideLayout" Target="../slideLayouts/slideLayout292.xml"/><Relationship Id="rId11" Type="http://schemas.openxmlformats.org/officeDocument/2006/relationships/slideLayout" Target="../slideLayouts/slideLayout297.xml"/><Relationship Id="rId5" Type="http://schemas.openxmlformats.org/officeDocument/2006/relationships/slideLayout" Target="../slideLayouts/slideLayout291.xml"/><Relationship Id="rId10" Type="http://schemas.openxmlformats.org/officeDocument/2006/relationships/slideLayout" Target="../slideLayouts/slideLayout296.xml"/><Relationship Id="rId4" Type="http://schemas.openxmlformats.org/officeDocument/2006/relationships/slideLayout" Target="../slideLayouts/slideLayout290.xml"/><Relationship Id="rId9" Type="http://schemas.openxmlformats.org/officeDocument/2006/relationships/slideLayout" Target="../slideLayouts/slideLayout295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5.xml"/><Relationship Id="rId3" Type="http://schemas.openxmlformats.org/officeDocument/2006/relationships/slideLayout" Target="../slideLayouts/slideLayout300.xml"/><Relationship Id="rId7" Type="http://schemas.openxmlformats.org/officeDocument/2006/relationships/slideLayout" Target="../slideLayouts/slideLayout304.xml"/><Relationship Id="rId12" Type="http://schemas.openxmlformats.org/officeDocument/2006/relationships/theme" Target="../theme/theme28.xml"/><Relationship Id="rId2" Type="http://schemas.openxmlformats.org/officeDocument/2006/relationships/slideLayout" Target="../slideLayouts/slideLayout299.xml"/><Relationship Id="rId1" Type="http://schemas.openxmlformats.org/officeDocument/2006/relationships/slideLayout" Target="../slideLayouts/slideLayout298.xml"/><Relationship Id="rId6" Type="http://schemas.openxmlformats.org/officeDocument/2006/relationships/slideLayout" Target="../slideLayouts/slideLayout303.xml"/><Relationship Id="rId11" Type="http://schemas.openxmlformats.org/officeDocument/2006/relationships/slideLayout" Target="../slideLayouts/slideLayout308.xml"/><Relationship Id="rId5" Type="http://schemas.openxmlformats.org/officeDocument/2006/relationships/slideLayout" Target="../slideLayouts/slideLayout302.xml"/><Relationship Id="rId10" Type="http://schemas.openxmlformats.org/officeDocument/2006/relationships/slideLayout" Target="../slideLayouts/slideLayout307.xml"/><Relationship Id="rId4" Type="http://schemas.openxmlformats.org/officeDocument/2006/relationships/slideLayout" Target="../slideLayouts/slideLayout301.xml"/><Relationship Id="rId9" Type="http://schemas.openxmlformats.org/officeDocument/2006/relationships/slideLayout" Target="../slideLayouts/slideLayout306.xml"/></Relationships>
</file>

<file path=ppt/slideMasters/_rels/slideMaster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6.xml"/><Relationship Id="rId3" Type="http://schemas.openxmlformats.org/officeDocument/2006/relationships/slideLayout" Target="../slideLayouts/slideLayout311.xml"/><Relationship Id="rId7" Type="http://schemas.openxmlformats.org/officeDocument/2006/relationships/slideLayout" Target="../slideLayouts/slideLayout315.xml"/><Relationship Id="rId12" Type="http://schemas.openxmlformats.org/officeDocument/2006/relationships/theme" Target="../theme/theme29.xml"/><Relationship Id="rId2" Type="http://schemas.openxmlformats.org/officeDocument/2006/relationships/slideLayout" Target="../slideLayouts/slideLayout310.xml"/><Relationship Id="rId1" Type="http://schemas.openxmlformats.org/officeDocument/2006/relationships/slideLayout" Target="../slideLayouts/slideLayout309.xml"/><Relationship Id="rId6" Type="http://schemas.openxmlformats.org/officeDocument/2006/relationships/slideLayout" Target="../slideLayouts/slideLayout314.xml"/><Relationship Id="rId11" Type="http://schemas.openxmlformats.org/officeDocument/2006/relationships/slideLayout" Target="../slideLayouts/slideLayout319.xml"/><Relationship Id="rId5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318.xml"/><Relationship Id="rId4" Type="http://schemas.openxmlformats.org/officeDocument/2006/relationships/slideLayout" Target="../slideLayouts/slideLayout312.xml"/><Relationship Id="rId9" Type="http://schemas.openxmlformats.org/officeDocument/2006/relationships/slideLayout" Target="../slideLayouts/slideLayout31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7.xml"/><Relationship Id="rId3" Type="http://schemas.openxmlformats.org/officeDocument/2006/relationships/slideLayout" Target="../slideLayouts/slideLayout322.xml"/><Relationship Id="rId7" Type="http://schemas.openxmlformats.org/officeDocument/2006/relationships/slideLayout" Target="../slideLayouts/slideLayout326.xml"/><Relationship Id="rId12" Type="http://schemas.openxmlformats.org/officeDocument/2006/relationships/theme" Target="../theme/theme30.xml"/><Relationship Id="rId2" Type="http://schemas.openxmlformats.org/officeDocument/2006/relationships/slideLayout" Target="../slideLayouts/slideLayout321.xml"/><Relationship Id="rId1" Type="http://schemas.openxmlformats.org/officeDocument/2006/relationships/slideLayout" Target="../slideLayouts/slideLayout320.xml"/><Relationship Id="rId6" Type="http://schemas.openxmlformats.org/officeDocument/2006/relationships/slideLayout" Target="../slideLayouts/slideLayout325.xml"/><Relationship Id="rId11" Type="http://schemas.openxmlformats.org/officeDocument/2006/relationships/slideLayout" Target="../slideLayouts/slideLayout330.xml"/><Relationship Id="rId5" Type="http://schemas.openxmlformats.org/officeDocument/2006/relationships/slideLayout" Target="../slideLayouts/slideLayout324.xml"/><Relationship Id="rId10" Type="http://schemas.openxmlformats.org/officeDocument/2006/relationships/slideLayout" Target="../slideLayouts/slideLayout329.xml"/><Relationship Id="rId4" Type="http://schemas.openxmlformats.org/officeDocument/2006/relationships/slideLayout" Target="../slideLayouts/slideLayout323.xml"/><Relationship Id="rId9" Type="http://schemas.openxmlformats.org/officeDocument/2006/relationships/slideLayout" Target="../slideLayouts/slideLayout328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8.xml"/><Relationship Id="rId3" Type="http://schemas.openxmlformats.org/officeDocument/2006/relationships/slideLayout" Target="../slideLayouts/slideLayout333.xml"/><Relationship Id="rId7" Type="http://schemas.openxmlformats.org/officeDocument/2006/relationships/slideLayout" Target="../slideLayouts/slideLayout337.xml"/><Relationship Id="rId12" Type="http://schemas.openxmlformats.org/officeDocument/2006/relationships/theme" Target="../theme/theme31.xml"/><Relationship Id="rId2" Type="http://schemas.openxmlformats.org/officeDocument/2006/relationships/slideLayout" Target="../slideLayouts/slideLayout332.xml"/><Relationship Id="rId1" Type="http://schemas.openxmlformats.org/officeDocument/2006/relationships/slideLayout" Target="../slideLayouts/slideLayout331.xml"/><Relationship Id="rId6" Type="http://schemas.openxmlformats.org/officeDocument/2006/relationships/slideLayout" Target="../slideLayouts/slideLayout336.xml"/><Relationship Id="rId11" Type="http://schemas.openxmlformats.org/officeDocument/2006/relationships/slideLayout" Target="../slideLayouts/slideLayout341.xml"/><Relationship Id="rId5" Type="http://schemas.openxmlformats.org/officeDocument/2006/relationships/slideLayout" Target="../slideLayouts/slideLayout335.xml"/><Relationship Id="rId10" Type="http://schemas.openxmlformats.org/officeDocument/2006/relationships/slideLayout" Target="../slideLayouts/slideLayout340.xml"/><Relationship Id="rId4" Type="http://schemas.openxmlformats.org/officeDocument/2006/relationships/slideLayout" Target="../slideLayouts/slideLayout334.xml"/><Relationship Id="rId9" Type="http://schemas.openxmlformats.org/officeDocument/2006/relationships/slideLayout" Target="../slideLayouts/slideLayout339.xml"/></Relationships>
</file>

<file path=ppt/slideMasters/_rels/slideMaster3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9.xml"/><Relationship Id="rId3" Type="http://schemas.openxmlformats.org/officeDocument/2006/relationships/slideLayout" Target="../slideLayouts/slideLayout344.xml"/><Relationship Id="rId7" Type="http://schemas.openxmlformats.org/officeDocument/2006/relationships/slideLayout" Target="../slideLayouts/slideLayout348.xml"/><Relationship Id="rId12" Type="http://schemas.openxmlformats.org/officeDocument/2006/relationships/theme" Target="../theme/theme32.xml"/><Relationship Id="rId2" Type="http://schemas.openxmlformats.org/officeDocument/2006/relationships/slideLayout" Target="../slideLayouts/slideLayout343.xml"/><Relationship Id="rId1" Type="http://schemas.openxmlformats.org/officeDocument/2006/relationships/slideLayout" Target="../slideLayouts/slideLayout342.xml"/><Relationship Id="rId6" Type="http://schemas.openxmlformats.org/officeDocument/2006/relationships/slideLayout" Target="../slideLayouts/slideLayout347.xml"/><Relationship Id="rId11" Type="http://schemas.openxmlformats.org/officeDocument/2006/relationships/slideLayout" Target="../slideLayouts/slideLayout352.xml"/><Relationship Id="rId5" Type="http://schemas.openxmlformats.org/officeDocument/2006/relationships/slideLayout" Target="../slideLayouts/slideLayout346.xml"/><Relationship Id="rId10" Type="http://schemas.openxmlformats.org/officeDocument/2006/relationships/slideLayout" Target="../slideLayouts/slideLayout351.xml"/><Relationship Id="rId4" Type="http://schemas.openxmlformats.org/officeDocument/2006/relationships/slideLayout" Target="../slideLayouts/slideLayout345.xml"/><Relationship Id="rId9" Type="http://schemas.openxmlformats.org/officeDocument/2006/relationships/slideLayout" Target="../slideLayouts/slideLayout350.xml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0.xml"/><Relationship Id="rId3" Type="http://schemas.openxmlformats.org/officeDocument/2006/relationships/slideLayout" Target="../slideLayouts/slideLayout355.xml"/><Relationship Id="rId7" Type="http://schemas.openxmlformats.org/officeDocument/2006/relationships/slideLayout" Target="../slideLayouts/slideLayout359.xml"/><Relationship Id="rId12" Type="http://schemas.openxmlformats.org/officeDocument/2006/relationships/theme" Target="../theme/theme33.xml"/><Relationship Id="rId2" Type="http://schemas.openxmlformats.org/officeDocument/2006/relationships/slideLayout" Target="../slideLayouts/slideLayout354.xml"/><Relationship Id="rId1" Type="http://schemas.openxmlformats.org/officeDocument/2006/relationships/slideLayout" Target="../slideLayouts/slideLayout353.xml"/><Relationship Id="rId6" Type="http://schemas.openxmlformats.org/officeDocument/2006/relationships/slideLayout" Target="../slideLayouts/slideLayout358.xml"/><Relationship Id="rId11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57.xml"/><Relationship Id="rId10" Type="http://schemas.openxmlformats.org/officeDocument/2006/relationships/slideLayout" Target="../slideLayouts/slideLayout362.xml"/><Relationship Id="rId4" Type="http://schemas.openxmlformats.org/officeDocument/2006/relationships/slideLayout" Target="../slideLayouts/slideLayout356.xml"/><Relationship Id="rId9" Type="http://schemas.openxmlformats.org/officeDocument/2006/relationships/slideLayout" Target="../slideLayouts/slideLayout361.xml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1.xml"/><Relationship Id="rId3" Type="http://schemas.openxmlformats.org/officeDocument/2006/relationships/slideLayout" Target="../slideLayouts/slideLayout366.xml"/><Relationship Id="rId7" Type="http://schemas.openxmlformats.org/officeDocument/2006/relationships/slideLayout" Target="../slideLayouts/slideLayout370.xml"/><Relationship Id="rId12" Type="http://schemas.openxmlformats.org/officeDocument/2006/relationships/theme" Target="../theme/theme34.xml"/><Relationship Id="rId2" Type="http://schemas.openxmlformats.org/officeDocument/2006/relationships/slideLayout" Target="../slideLayouts/slideLayout365.xml"/><Relationship Id="rId1" Type="http://schemas.openxmlformats.org/officeDocument/2006/relationships/slideLayout" Target="../slideLayouts/slideLayout364.xml"/><Relationship Id="rId6" Type="http://schemas.openxmlformats.org/officeDocument/2006/relationships/slideLayout" Target="../slideLayouts/slideLayout369.xml"/><Relationship Id="rId11" Type="http://schemas.openxmlformats.org/officeDocument/2006/relationships/slideLayout" Target="../slideLayouts/slideLayout374.xml"/><Relationship Id="rId5" Type="http://schemas.openxmlformats.org/officeDocument/2006/relationships/slideLayout" Target="../slideLayouts/slideLayout368.xml"/><Relationship Id="rId10" Type="http://schemas.openxmlformats.org/officeDocument/2006/relationships/slideLayout" Target="../slideLayouts/slideLayout373.xml"/><Relationship Id="rId4" Type="http://schemas.openxmlformats.org/officeDocument/2006/relationships/slideLayout" Target="../slideLayouts/slideLayout367.xml"/><Relationship Id="rId9" Type="http://schemas.openxmlformats.org/officeDocument/2006/relationships/slideLayout" Target="../slideLayouts/slideLayout372.xml"/></Relationships>
</file>

<file path=ppt/slideMasters/_rels/slideMaster3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2.xml"/><Relationship Id="rId3" Type="http://schemas.openxmlformats.org/officeDocument/2006/relationships/slideLayout" Target="../slideLayouts/slideLayout377.xml"/><Relationship Id="rId7" Type="http://schemas.openxmlformats.org/officeDocument/2006/relationships/slideLayout" Target="../slideLayouts/slideLayout381.xml"/><Relationship Id="rId12" Type="http://schemas.openxmlformats.org/officeDocument/2006/relationships/theme" Target="../theme/theme35.xml"/><Relationship Id="rId2" Type="http://schemas.openxmlformats.org/officeDocument/2006/relationships/slideLayout" Target="../slideLayouts/slideLayout376.xml"/><Relationship Id="rId1" Type="http://schemas.openxmlformats.org/officeDocument/2006/relationships/slideLayout" Target="../slideLayouts/slideLayout375.xml"/><Relationship Id="rId6" Type="http://schemas.openxmlformats.org/officeDocument/2006/relationships/slideLayout" Target="../slideLayouts/slideLayout380.xml"/><Relationship Id="rId11" Type="http://schemas.openxmlformats.org/officeDocument/2006/relationships/slideLayout" Target="../slideLayouts/slideLayout385.xml"/><Relationship Id="rId5" Type="http://schemas.openxmlformats.org/officeDocument/2006/relationships/slideLayout" Target="../slideLayouts/slideLayout379.xml"/><Relationship Id="rId10" Type="http://schemas.openxmlformats.org/officeDocument/2006/relationships/slideLayout" Target="../slideLayouts/slideLayout384.xml"/><Relationship Id="rId4" Type="http://schemas.openxmlformats.org/officeDocument/2006/relationships/slideLayout" Target="../slideLayouts/slideLayout378.xml"/><Relationship Id="rId9" Type="http://schemas.openxmlformats.org/officeDocument/2006/relationships/slideLayout" Target="../slideLayouts/slideLayout38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3" Type="http://schemas.openxmlformats.org/officeDocument/2006/relationships/slideLayout" Target="../slideLayouts/slideLayout69.xml"/><Relationship Id="rId7" Type="http://schemas.openxmlformats.org/officeDocument/2006/relationships/slideLayout" Target="../slideLayouts/slideLayout73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5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76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87620831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31633576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29710474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44105720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406941151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05" r:id="rId1"/>
    <p:sldLayoutId id="2147483806" r:id="rId2"/>
    <p:sldLayoutId id="2147483807" r:id="rId3"/>
    <p:sldLayoutId id="2147483808" r:id="rId4"/>
    <p:sldLayoutId id="2147483809" r:id="rId5"/>
    <p:sldLayoutId id="2147483810" r:id="rId6"/>
    <p:sldLayoutId id="2147483811" r:id="rId7"/>
    <p:sldLayoutId id="2147483812" r:id="rId8"/>
    <p:sldLayoutId id="2147483813" r:id="rId9"/>
    <p:sldLayoutId id="2147483814" r:id="rId10"/>
    <p:sldLayoutId id="214748381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879404351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17" r:id="rId1"/>
    <p:sldLayoutId id="2147483818" r:id="rId2"/>
    <p:sldLayoutId id="2147483819" r:id="rId3"/>
    <p:sldLayoutId id="2147483820" r:id="rId4"/>
    <p:sldLayoutId id="2147483821" r:id="rId5"/>
    <p:sldLayoutId id="2147483822" r:id="rId6"/>
    <p:sldLayoutId id="2147483823" r:id="rId7"/>
    <p:sldLayoutId id="2147483824" r:id="rId8"/>
    <p:sldLayoutId id="2147483825" r:id="rId9"/>
    <p:sldLayoutId id="2147483826" r:id="rId10"/>
    <p:sldLayoutId id="214748382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71279427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29376031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047521721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91370368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416023701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77" r:id="rId1"/>
    <p:sldLayoutId id="2147483878" r:id="rId2"/>
    <p:sldLayoutId id="2147483879" r:id="rId3"/>
    <p:sldLayoutId id="2147483880" r:id="rId4"/>
    <p:sldLayoutId id="2147483881" r:id="rId5"/>
    <p:sldLayoutId id="2147483882" r:id="rId6"/>
    <p:sldLayoutId id="2147483883" r:id="rId7"/>
    <p:sldLayoutId id="2147483884" r:id="rId8"/>
    <p:sldLayoutId id="2147483885" r:id="rId9"/>
    <p:sldLayoutId id="2147483886" r:id="rId10"/>
    <p:sldLayoutId id="214748388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430310020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086732130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889" r:id="rId1"/>
    <p:sldLayoutId id="2147483890" r:id="rId2"/>
    <p:sldLayoutId id="2147483891" r:id="rId3"/>
    <p:sldLayoutId id="2147483892" r:id="rId4"/>
    <p:sldLayoutId id="2147483893" r:id="rId5"/>
    <p:sldLayoutId id="2147483894" r:id="rId6"/>
    <p:sldLayoutId id="2147483895" r:id="rId7"/>
    <p:sldLayoutId id="2147483896" r:id="rId8"/>
    <p:sldLayoutId id="2147483897" r:id="rId9"/>
    <p:sldLayoutId id="2147483898" r:id="rId10"/>
    <p:sldLayoutId id="214748389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94613234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  <p:sldLayoutId id="2147483910" r:id="rId10"/>
    <p:sldLayoutId id="214748391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89087107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13" r:id="rId1"/>
    <p:sldLayoutId id="2147483914" r:id="rId2"/>
    <p:sldLayoutId id="2147483915" r:id="rId3"/>
    <p:sldLayoutId id="2147483916" r:id="rId4"/>
    <p:sldLayoutId id="2147483917" r:id="rId5"/>
    <p:sldLayoutId id="2147483918" r:id="rId6"/>
    <p:sldLayoutId id="2147483919" r:id="rId7"/>
    <p:sldLayoutId id="2147483920" r:id="rId8"/>
    <p:sldLayoutId id="2147483921" r:id="rId9"/>
    <p:sldLayoutId id="2147483922" r:id="rId10"/>
    <p:sldLayoutId id="214748392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134129142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25" r:id="rId1"/>
    <p:sldLayoutId id="2147483926" r:id="rId2"/>
    <p:sldLayoutId id="2147483927" r:id="rId3"/>
    <p:sldLayoutId id="2147483928" r:id="rId4"/>
    <p:sldLayoutId id="2147483929" r:id="rId5"/>
    <p:sldLayoutId id="2147483930" r:id="rId6"/>
    <p:sldLayoutId id="2147483931" r:id="rId7"/>
    <p:sldLayoutId id="2147483932" r:id="rId8"/>
    <p:sldLayoutId id="2147483933" r:id="rId9"/>
    <p:sldLayoutId id="2147483934" r:id="rId10"/>
    <p:sldLayoutId id="214748393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05621005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  <p:sldLayoutId id="2147483941" r:id="rId5"/>
    <p:sldLayoutId id="2147483942" r:id="rId6"/>
    <p:sldLayoutId id="2147483943" r:id="rId7"/>
    <p:sldLayoutId id="2147483944" r:id="rId8"/>
    <p:sldLayoutId id="2147483945" r:id="rId9"/>
    <p:sldLayoutId id="2147483946" r:id="rId10"/>
    <p:sldLayoutId id="214748394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08292031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49" r:id="rId1"/>
    <p:sldLayoutId id="2147483950" r:id="rId2"/>
    <p:sldLayoutId id="2147483951" r:id="rId3"/>
    <p:sldLayoutId id="2147483952" r:id="rId4"/>
    <p:sldLayoutId id="2147483953" r:id="rId5"/>
    <p:sldLayoutId id="2147483954" r:id="rId6"/>
    <p:sldLayoutId id="2147483955" r:id="rId7"/>
    <p:sldLayoutId id="2147483956" r:id="rId8"/>
    <p:sldLayoutId id="2147483957" r:id="rId9"/>
    <p:sldLayoutId id="2147483958" r:id="rId10"/>
    <p:sldLayoutId id="21474839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669471552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61" r:id="rId1"/>
    <p:sldLayoutId id="2147483962" r:id="rId2"/>
    <p:sldLayoutId id="2147483963" r:id="rId3"/>
    <p:sldLayoutId id="2147483964" r:id="rId4"/>
    <p:sldLayoutId id="2147483965" r:id="rId5"/>
    <p:sldLayoutId id="2147483966" r:id="rId6"/>
    <p:sldLayoutId id="2147483967" r:id="rId7"/>
    <p:sldLayoutId id="2147483968" r:id="rId8"/>
    <p:sldLayoutId id="2147483969" r:id="rId9"/>
    <p:sldLayoutId id="2147483970" r:id="rId10"/>
    <p:sldLayoutId id="214748397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846301960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73" r:id="rId1"/>
    <p:sldLayoutId id="2147483974" r:id="rId2"/>
    <p:sldLayoutId id="2147483975" r:id="rId3"/>
    <p:sldLayoutId id="2147483976" r:id="rId4"/>
    <p:sldLayoutId id="2147483977" r:id="rId5"/>
    <p:sldLayoutId id="2147483978" r:id="rId6"/>
    <p:sldLayoutId id="2147483979" r:id="rId7"/>
    <p:sldLayoutId id="2147483980" r:id="rId8"/>
    <p:sldLayoutId id="2147483981" r:id="rId9"/>
    <p:sldLayoutId id="2147483982" r:id="rId10"/>
    <p:sldLayoutId id="214748398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3901368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85" r:id="rId1"/>
    <p:sldLayoutId id="2147483986" r:id="rId2"/>
    <p:sldLayoutId id="2147483987" r:id="rId3"/>
    <p:sldLayoutId id="2147483988" r:id="rId4"/>
    <p:sldLayoutId id="2147483989" r:id="rId5"/>
    <p:sldLayoutId id="2147483990" r:id="rId6"/>
    <p:sldLayoutId id="2147483991" r:id="rId7"/>
    <p:sldLayoutId id="2147483992" r:id="rId8"/>
    <p:sldLayoutId id="2147483993" r:id="rId9"/>
    <p:sldLayoutId id="2147483994" r:id="rId10"/>
    <p:sldLayoutId id="214748399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24536290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997" r:id="rId1"/>
    <p:sldLayoutId id="2147483998" r:id="rId2"/>
    <p:sldLayoutId id="2147483999" r:id="rId3"/>
    <p:sldLayoutId id="2147484000" r:id="rId4"/>
    <p:sldLayoutId id="2147484001" r:id="rId5"/>
    <p:sldLayoutId id="2147484002" r:id="rId6"/>
    <p:sldLayoutId id="2147484003" r:id="rId7"/>
    <p:sldLayoutId id="2147484004" r:id="rId8"/>
    <p:sldLayoutId id="2147484005" r:id="rId9"/>
    <p:sldLayoutId id="2147484006" r:id="rId10"/>
    <p:sldLayoutId id="214748400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52660132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18920388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59224357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21" r:id="rId1"/>
    <p:sldLayoutId id="2147484022" r:id="rId2"/>
    <p:sldLayoutId id="2147484023" r:id="rId3"/>
    <p:sldLayoutId id="2147484024" r:id="rId4"/>
    <p:sldLayoutId id="2147484025" r:id="rId5"/>
    <p:sldLayoutId id="2147484026" r:id="rId6"/>
    <p:sldLayoutId id="2147484027" r:id="rId7"/>
    <p:sldLayoutId id="2147484028" r:id="rId8"/>
    <p:sldLayoutId id="2147484029" r:id="rId9"/>
    <p:sldLayoutId id="2147484030" r:id="rId10"/>
    <p:sldLayoutId id="214748403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09169018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33" r:id="rId1"/>
    <p:sldLayoutId id="2147484034" r:id="rId2"/>
    <p:sldLayoutId id="2147484035" r:id="rId3"/>
    <p:sldLayoutId id="2147484036" r:id="rId4"/>
    <p:sldLayoutId id="2147484037" r:id="rId5"/>
    <p:sldLayoutId id="2147484038" r:id="rId6"/>
    <p:sldLayoutId id="2147484039" r:id="rId7"/>
    <p:sldLayoutId id="2147484040" r:id="rId8"/>
    <p:sldLayoutId id="2147484041" r:id="rId9"/>
    <p:sldLayoutId id="2147484042" r:id="rId10"/>
    <p:sldLayoutId id="214748404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95975733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45" r:id="rId1"/>
    <p:sldLayoutId id="2147484046" r:id="rId2"/>
    <p:sldLayoutId id="2147484047" r:id="rId3"/>
    <p:sldLayoutId id="2147484048" r:id="rId4"/>
    <p:sldLayoutId id="2147484049" r:id="rId5"/>
    <p:sldLayoutId id="2147484050" r:id="rId6"/>
    <p:sldLayoutId id="2147484051" r:id="rId7"/>
    <p:sldLayoutId id="2147484052" r:id="rId8"/>
    <p:sldLayoutId id="2147484053" r:id="rId9"/>
    <p:sldLayoutId id="2147484054" r:id="rId10"/>
    <p:sldLayoutId id="21474840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36745450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57" r:id="rId1"/>
    <p:sldLayoutId id="2147484058" r:id="rId2"/>
    <p:sldLayoutId id="2147484059" r:id="rId3"/>
    <p:sldLayoutId id="2147484060" r:id="rId4"/>
    <p:sldLayoutId id="2147484061" r:id="rId5"/>
    <p:sldLayoutId id="2147484062" r:id="rId6"/>
    <p:sldLayoutId id="2147484063" r:id="rId7"/>
    <p:sldLayoutId id="2147484064" r:id="rId8"/>
    <p:sldLayoutId id="2147484065" r:id="rId9"/>
    <p:sldLayoutId id="2147484066" r:id="rId10"/>
    <p:sldLayoutId id="21474840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655663492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4069" r:id="rId1"/>
    <p:sldLayoutId id="2147484070" r:id="rId2"/>
    <p:sldLayoutId id="2147484071" r:id="rId3"/>
    <p:sldLayoutId id="2147484072" r:id="rId4"/>
    <p:sldLayoutId id="2147484073" r:id="rId5"/>
    <p:sldLayoutId id="2147484074" r:id="rId6"/>
    <p:sldLayoutId id="2147484075" r:id="rId7"/>
    <p:sldLayoutId id="2147484076" r:id="rId8"/>
    <p:sldLayoutId id="2147484077" r:id="rId9"/>
    <p:sldLayoutId id="2147484078" r:id="rId10"/>
    <p:sldLayoutId id="214748407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66127073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04834256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3975877947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00206410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277174225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chemeClr val="bg1">
                <a:gamma/>
                <a:shade val="90980"/>
                <a:invGamma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6" name="Group 2"/>
          <p:cNvGrpSpPr>
            <a:grpSpLocks/>
          </p:cNvGrpSpPr>
          <p:nvPr/>
        </p:nvGrpSpPr>
        <p:grpSpPr bwMode="auto">
          <a:xfrm>
            <a:off x="0" y="1422400"/>
            <a:ext cx="9147175" cy="5435600"/>
            <a:chOff x="0" y="896"/>
            <a:chExt cx="5762" cy="3424"/>
          </a:xfrm>
        </p:grpSpPr>
        <p:grpSp>
          <p:nvGrpSpPr>
            <p:cNvPr id="1032" name="Group 3"/>
            <p:cNvGrpSpPr>
              <a:grpSpLocks/>
            </p:cNvGrpSpPr>
            <p:nvPr userDrawn="1"/>
          </p:nvGrpSpPr>
          <p:grpSpPr bwMode="auto">
            <a:xfrm>
              <a:off x="20" y="896"/>
              <a:ext cx="5742" cy="3424"/>
              <a:chOff x="20" y="896"/>
              <a:chExt cx="5742" cy="3424"/>
            </a:xfrm>
          </p:grpSpPr>
          <p:sp>
            <p:nvSpPr>
              <p:cNvPr id="1169" name="Freeform 4"/>
              <p:cNvSpPr>
                <a:spLocks/>
              </p:cNvSpPr>
              <p:nvPr userDrawn="1"/>
            </p:nvSpPr>
            <p:spPr bwMode="hidden">
              <a:xfrm>
                <a:off x="1399" y="1116"/>
                <a:ext cx="2815" cy="2110"/>
              </a:xfrm>
              <a:custGeom>
                <a:avLst/>
                <a:gdLst>
                  <a:gd name="T0" fmla="*/ 950 w 2815"/>
                  <a:gd name="T1" fmla="*/ 85 h 2110"/>
                  <a:gd name="T2" fmla="*/ 628 w 2815"/>
                  <a:gd name="T3" fmla="*/ 438 h 2110"/>
                  <a:gd name="T4" fmla="*/ 66 w 2815"/>
                  <a:gd name="T5" fmla="*/ 471 h 2110"/>
                  <a:gd name="T6" fmla="*/ 0 w 2815"/>
                  <a:gd name="T7" fmla="*/ 627 h 2110"/>
                  <a:gd name="T8" fmla="*/ 372 w 2815"/>
                  <a:gd name="T9" fmla="*/ 1026 h 2110"/>
                  <a:gd name="T10" fmla="*/ 611 w 2815"/>
                  <a:gd name="T11" fmla="*/ 902 h 2110"/>
                  <a:gd name="T12" fmla="*/ 992 w 2815"/>
                  <a:gd name="T13" fmla="*/ 1085 h 2110"/>
                  <a:gd name="T14" fmla="*/ 1116 w 2815"/>
                  <a:gd name="T15" fmla="*/ 1339 h 2110"/>
                  <a:gd name="T16" fmla="*/ 1083 w 2815"/>
                  <a:gd name="T17" fmla="*/ 1450 h 2110"/>
                  <a:gd name="T18" fmla="*/ 1124 w 2815"/>
                  <a:gd name="T19" fmla="*/ 1659 h 2110"/>
                  <a:gd name="T20" fmla="*/ 1149 w 2815"/>
                  <a:gd name="T21" fmla="*/ 1999 h 2110"/>
                  <a:gd name="T22" fmla="*/ 1463 w 2815"/>
                  <a:gd name="T23" fmla="*/ 2110 h 2110"/>
                  <a:gd name="T24" fmla="*/ 1686 w 2815"/>
                  <a:gd name="T25" fmla="*/ 2025 h 2110"/>
                  <a:gd name="T26" fmla="*/ 1603 w 2815"/>
                  <a:gd name="T27" fmla="*/ 1777 h 2110"/>
                  <a:gd name="T28" fmla="*/ 1991 w 2815"/>
                  <a:gd name="T29" fmla="*/ 1555 h 2110"/>
                  <a:gd name="T30" fmla="*/ 2281 w 2815"/>
                  <a:gd name="T31" fmla="*/ 1542 h 2110"/>
                  <a:gd name="T32" fmla="*/ 2446 w 2815"/>
                  <a:gd name="T33" fmla="*/ 1359 h 2110"/>
                  <a:gd name="T34" fmla="*/ 2361 w 2815"/>
                  <a:gd name="T35" fmla="*/ 1001 h 2110"/>
                  <a:gd name="T36" fmla="*/ 2606 w 2815"/>
                  <a:gd name="T37" fmla="*/ 893 h 2110"/>
                  <a:gd name="T38" fmla="*/ 2815 w 2815"/>
                  <a:gd name="T39" fmla="*/ 454 h 2110"/>
                  <a:gd name="T40" fmla="*/ 2518 w 2815"/>
                  <a:gd name="T41" fmla="*/ 0 h 211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15" h="2110">
                    <a:moveTo>
                      <a:pt x="950" y="85"/>
                    </a:moveTo>
                    <a:lnTo>
                      <a:pt x="628" y="438"/>
                    </a:lnTo>
                    <a:lnTo>
                      <a:pt x="66" y="471"/>
                    </a:lnTo>
                    <a:lnTo>
                      <a:pt x="0" y="627"/>
                    </a:lnTo>
                    <a:lnTo>
                      <a:pt x="372" y="1026"/>
                    </a:lnTo>
                    <a:lnTo>
                      <a:pt x="611" y="902"/>
                    </a:lnTo>
                    <a:lnTo>
                      <a:pt x="992" y="1085"/>
                    </a:lnTo>
                    <a:lnTo>
                      <a:pt x="1116" y="1339"/>
                    </a:lnTo>
                    <a:lnTo>
                      <a:pt x="1083" y="1450"/>
                    </a:lnTo>
                    <a:lnTo>
                      <a:pt x="1124" y="1659"/>
                    </a:lnTo>
                    <a:lnTo>
                      <a:pt x="1149" y="1999"/>
                    </a:lnTo>
                    <a:lnTo>
                      <a:pt x="1463" y="2110"/>
                    </a:lnTo>
                    <a:lnTo>
                      <a:pt x="1686" y="2025"/>
                    </a:lnTo>
                    <a:lnTo>
                      <a:pt x="1603" y="1777"/>
                    </a:lnTo>
                    <a:lnTo>
                      <a:pt x="1991" y="1555"/>
                    </a:lnTo>
                    <a:lnTo>
                      <a:pt x="2281" y="1542"/>
                    </a:lnTo>
                    <a:lnTo>
                      <a:pt x="2446" y="1359"/>
                    </a:lnTo>
                    <a:lnTo>
                      <a:pt x="2361" y="1001"/>
                    </a:lnTo>
                    <a:lnTo>
                      <a:pt x="2606" y="893"/>
                    </a:lnTo>
                    <a:lnTo>
                      <a:pt x="2815" y="454"/>
                    </a:lnTo>
                    <a:lnTo>
                      <a:pt x="2518" y="0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0" name="Freeform 5"/>
              <p:cNvSpPr>
                <a:spLocks/>
              </p:cNvSpPr>
              <p:nvPr userDrawn="1"/>
            </p:nvSpPr>
            <p:spPr bwMode="hidden">
              <a:xfrm>
                <a:off x="672" y="1116"/>
                <a:ext cx="3966" cy="2366"/>
              </a:xfrm>
              <a:custGeom>
                <a:avLst/>
                <a:gdLst>
                  <a:gd name="T0" fmla="*/ 1423 w 3966"/>
                  <a:gd name="T1" fmla="*/ 65 h 2366"/>
                  <a:gd name="T2" fmla="*/ 1148 w 3966"/>
                  <a:gd name="T3" fmla="*/ 262 h 2366"/>
                  <a:gd name="T4" fmla="*/ 934 w 3966"/>
                  <a:gd name="T5" fmla="*/ 216 h 2366"/>
                  <a:gd name="T6" fmla="*/ 529 w 3966"/>
                  <a:gd name="T7" fmla="*/ 314 h 2366"/>
                  <a:gd name="T8" fmla="*/ 174 w 3966"/>
                  <a:gd name="T9" fmla="*/ 327 h 2366"/>
                  <a:gd name="T10" fmla="*/ 0 w 3966"/>
                  <a:gd name="T11" fmla="*/ 628 h 2366"/>
                  <a:gd name="T12" fmla="*/ 91 w 3966"/>
                  <a:gd name="T13" fmla="*/ 726 h 2366"/>
                  <a:gd name="T14" fmla="*/ 231 w 3966"/>
                  <a:gd name="T15" fmla="*/ 654 h 2366"/>
                  <a:gd name="T16" fmla="*/ 430 w 3966"/>
                  <a:gd name="T17" fmla="*/ 687 h 2366"/>
                  <a:gd name="T18" fmla="*/ 504 w 3966"/>
                  <a:gd name="T19" fmla="*/ 850 h 2366"/>
                  <a:gd name="T20" fmla="*/ 347 w 3966"/>
                  <a:gd name="T21" fmla="*/ 1020 h 2366"/>
                  <a:gd name="T22" fmla="*/ 529 w 3966"/>
                  <a:gd name="T23" fmla="*/ 1144 h 2366"/>
                  <a:gd name="T24" fmla="*/ 727 w 3966"/>
                  <a:gd name="T25" fmla="*/ 1105 h 2366"/>
                  <a:gd name="T26" fmla="*/ 901 w 3966"/>
                  <a:gd name="T27" fmla="*/ 1216 h 2366"/>
                  <a:gd name="T28" fmla="*/ 1256 w 3966"/>
                  <a:gd name="T29" fmla="*/ 1229 h 2366"/>
                  <a:gd name="T30" fmla="*/ 1611 w 3966"/>
                  <a:gd name="T31" fmla="*/ 1425 h 2366"/>
                  <a:gd name="T32" fmla="*/ 1694 w 3966"/>
                  <a:gd name="T33" fmla="*/ 1673 h 2366"/>
                  <a:gd name="T34" fmla="*/ 1619 w 3966"/>
                  <a:gd name="T35" fmla="*/ 2118 h 2366"/>
                  <a:gd name="T36" fmla="*/ 1694 w 3966"/>
                  <a:gd name="T37" fmla="*/ 2268 h 2366"/>
                  <a:gd name="T38" fmla="*/ 2132 w 3966"/>
                  <a:gd name="T39" fmla="*/ 2242 h 2366"/>
                  <a:gd name="T40" fmla="*/ 2289 w 3966"/>
                  <a:gd name="T41" fmla="*/ 2366 h 2366"/>
                  <a:gd name="T42" fmla="*/ 2594 w 3966"/>
                  <a:gd name="T43" fmla="*/ 2046 h 2366"/>
                  <a:gd name="T44" fmla="*/ 2537 w 3966"/>
                  <a:gd name="T45" fmla="*/ 1817 h 2366"/>
                  <a:gd name="T46" fmla="*/ 2818 w 3966"/>
                  <a:gd name="T47" fmla="*/ 1673 h 2366"/>
                  <a:gd name="T48" fmla="*/ 3016 w 3966"/>
                  <a:gd name="T49" fmla="*/ 1719 h 2366"/>
                  <a:gd name="T50" fmla="*/ 3280 w 3966"/>
                  <a:gd name="T51" fmla="*/ 1615 h 2366"/>
                  <a:gd name="T52" fmla="*/ 3405 w 3966"/>
                  <a:gd name="T53" fmla="*/ 1174 h 2366"/>
                  <a:gd name="T54" fmla="*/ 3643 w 3966"/>
                  <a:gd name="T55" fmla="*/ 922 h 2366"/>
                  <a:gd name="T56" fmla="*/ 3966 w 3966"/>
                  <a:gd name="T57" fmla="*/ 896 h 2366"/>
                  <a:gd name="T58" fmla="*/ 3908 w 3966"/>
                  <a:gd name="T59" fmla="*/ 733 h 2366"/>
                  <a:gd name="T60" fmla="*/ 3669 w 3966"/>
                  <a:gd name="T61" fmla="*/ 563 h 2366"/>
                  <a:gd name="T62" fmla="*/ 3817 w 3966"/>
                  <a:gd name="T63" fmla="*/ 210 h 2366"/>
                  <a:gd name="T64" fmla="*/ 3590 w 3966"/>
                  <a:gd name="T65" fmla="*/ 0 h 23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66" h="2366">
                    <a:moveTo>
                      <a:pt x="1423" y="65"/>
                    </a:moveTo>
                    <a:lnTo>
                      <a:pt x="1148" y="262"/>
                    </a:lnTo>
                    <a:lnTo>
                      <a:pt x="934" y="216"/>
                    </a:lnTo>
                    <a:lnTo>
                      <a:pt x="529" y="314"/>
                    </a:lnTo>
                    <a:lnTo>
                      <a:pt x="174" y="327"/>
                    </a:lnTo>
                    <a:lnTo>
                      <a:pt x="0" y="628"/>
                    </a:lnTo>
                    <a:lnTo>
                      <a:pt x="91" y="726"/>
                    </a:lnTo>
                    <a:lnTo>
                      <a:pt x="231" y="654"/>
                    </a:lnTo>
                    <a:lnTo>
                      <a:pt x="430" y="687"/>
                    </a:lnTo>
                    <a:lnTo>
                      <a:pt x="504" y="850"/>
                    </a:lnTo>
                    <a:lnTo>
                      <a:pt x="347" y="1020"/>
                    </a:lnTo>
                    <a:lnTo>
                      <a:pt x="529" y="1144"/>
                    </a:lnTo>
                    <a:lnTo>
                      <a:pt x="727" y="1105"/>
                    </a:lnTo>
                    <a:lnTo>
                      <a:pt x="901" y="1216"/>
                    </a:lnTo>
                    <a:lnTo>
                      <a:pt x="1256" y="1229"/>
                    </a:lnTo>
                    <a:lnTo>
                      <a:pt x="1611" y="1425"/>
                    </a:lnTo>
                    <a:lnTo>
                      <a:pt x="1694" y="1673"/>
                    </a:lnTo>
                    <a:lnTo>
                      <a:pt x="1619" y="2118"/>
                    </a:lnTo>
                    <a:lnTo>
                      <a:pt x="1694" y="2268"/>
                    </a:lnTo>
                    <a:lnTo>
                      <a:pt x="2132" y="2242"/>
                    </a:lnTo>
                    <a:lnTo>
                      <a:pt x="2289" y="2366"/>
                    </a:lnTo>
                    <a:lnTo>
                      <a:pt x="2594" y="2046"/>
                    </a:lnTo>
                    <a:lnTo>
                      <a:pt x="2537" y="1817"/>
                    </a:lnTo>
                    <a:lnTo>
                      <a:pt x="2818" y="1673"/>
                    </a:lnTo>
                    <a:lnTo>
                      <a:pt x="3016" y="1719"/>
                    </a:lnTo>
                    <a:lnTo>
                      <a:pt x="3280" y="1615"/>
                    </a:lnTo>
                    <a:lnTo>
                      <a:pt x="3405" y="1174"/>
                    </a:lnTo>
                    <a:lnTo>
                      <a:pt x="3643" y="922"/>
                    </a:lnTo>
                    <a:lnTo>
                      <a:pt x="3966" y="896"/>
                    </a:lnTo>
                    <a:lnTo>
                      <a:pt x="3908" y="733"/>
                    </a:lnTo>
                    <a:lnTo>
                      <a:pt x="3669" y="563"/>
                    </a:lnTo>
                    <a:lnTo>
                      <a:pt x="3817" y="210"/>
                    </a:lnTo>
                    <a:lnTo>
                      <a:pt x="3590" y="0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1" name="Freeform 6"/>
              <p:cNvSpPr>
                <a:spLocks/>
              </p:cNvSpPr>
              <p:nvPr userDrawn="1"/>
            </p:nvSpPr>
            <p:spPr bwMode="hidden">
              <a:xfrm>
                <a:off x="20" y="1069"/>
                <a:ext cx="5732" cy="3107"/>
              </a:xfrm>
              <a:custGeom>
                <a:avLst/>
                <a:gdLst>
                  <a:gd name="T0" fmla="*/ 81 w 5732"/>
                  <a:gd name="T1" fmla="*/ 0 h 3107"/>
                  <a:gd name="T2" fmla="*/ 133 w 5732"/>
                  <a:gd name="T3" fmla="*/ 328 h 3107"/>
                  <a:gd name="T4" fmla="*/ 0 w 5732"/>
                  <a:gd name="T5" fmla="*/ 666 h 3107"/>
                  <a:gd name="T6" fmla="*/ 83 w 5732"/>
                  <a:gd name="T7" fmla="*/ 1221 h 3107"/>
                  <a:gd name="T8" fmla="*/ 413 w 5732"/>
                  <a:gd name="T9" fmla="*/ 1515 h 3107"/>
                  <a:gd name="T10" fmla="*/ 881 w 5732"/>
                  <a:gd name="T11" fmla="*/ 1700 h 3107"/>
                  <a:gd name="T12" fmla="*/ 1440 w 5732"/>
                  <a:gd name="T13" fmla="*/ 1651 h 3107"/>
                  <a:gd name="T14" fmla="*/ 1755 w 5732"/>
                  <a:gd name="T15" fmla="*/ 1940 h 3107"/>
                  <a:gd name="T16" fmla="*/ 1653 w 5732"/>
                  <a:gd name="T17" fmla="*/ 2126 h 3107"/>
                  <a:gd name="T18" fmla="*/ 1136 w 5732"/>
                  <a:gd name="T19" fmla="*/ 2142 h 3107"/>
                  <a:gd name="T20" fmla="*/ 911 w 5732"/>
                  <a:gd name="T21" fmla="*/ 2021 h 3107"/>
                  <a:gd name="T22" fmla="*/ 739 w 5732"/>
                  <a:gd name="T23" fmla="*/ 2142 h 3107"/>
                  <a:gd name="T24" fmla="*/ 954 w 5732"/>
                  <a:gd name="T25" fmla="*/ 2524 h 3107"/>
                  <a:gd name="T26" fmla="*/ 973 w 5732"/>
                  <a:gd name="T27" fmla="*/ 2905 h 3107"/>
                  <a:gd name="T28" fmla="*/ 1511 w 5732"/>
                  <a:gd name="T29" fmla="*/ 3107 h 3107"/>
                  <a:gd name="T30" fmla="*/ 1644 w 5732"/>
                  <a:gd name="T31" fmla="*/ 2922 h 3107"/>
                  <a:gd name="T32" fmla="*/ 2077 w 5732"/>
                  <a:gd name="T33" fmla="*/ 2797 h 3107"/>
                  <a:gd name="T34" fmla="*/ 2610 w 5732"/>
                  <a:gd name="T35" fmla="*/ 2962 h 3107"/>
                  <a:gd name="T36" fmla="*/ 3222 w 5732"/>
                  <a:gd name="T37" fmla="*/ 2812 h 3107"/>
                  <a:gd name="T38" fmla="*/ 3443 w 5732"/>
                  <a:gd name="T39" fmla="*/ 2922 h 3107"/>
                  <a:gd name="T40" fmla="*/ 3861 w 5732"/>
                  <a:gd name="T41" fmla="*/ 2648 h 3107"/>
                  <a:gd name="T42" fmla="*/ 4125 w 5732"/>
                  <a:gd name="T43" fmla="*/ 2311 h 3107"/>
                  <a:gd name="T44" fmla="*/ 4369 w 5732"/>
                  <a:gd name="T45" fmla="*/ 2318 h 3107"/>
                  <a:gd name="T46" fmla="*/ 4554 w 5732"/>
                  <a:gd name="T47" fmla="*/ 2445 h 3107"/>
                  <a:gd name="T48" fmla="*/ 5015 w 5732"/>
                  <a:gd name="T49" fmla="*/ 2142 h 3107"/>
                  <a:gd name="T50" fmla="*/ 5404 w 5732"/>
                  <a:gd name="T51" fmla="*/ 2185 h 3107"/>
                  <a:gd name="T52" fmla="*/ 5732 w 5732"/>
                  <a:gd name="T53" fmla="*/ 2069 h 310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5732" h="3107">
                    <a:moveTo>
                      <a:pt x="81" y="0"/>
                    </a:moveTo>
                    <a:lnTo>
                      <a:pt x="133" y="328"/>
                    </a:lnTo>
                    <a:lnTo>
                      <a:pt x="0" y="666"/>
                    </a:lnTo>
                    <a:lnTo>
                      <a:pt x="83" y="1221"/>
                    </a:lnTo>
                    <a:lnTo>
                      <a:pt x="413" y="1515"/>
                    </a:lnTo>
                    <a:lnTo>
                      <a:pt x="881" y="1700"/>
                    </a:lnTo>
                    <a:lnTo>
                      <a:pt x="1440" y="1651"/>
                    </a:lnTo>
                    <a:lnTo>
                      <a:pt x="1755" y="1940"/>
                    </a:lnTo>
                    <a:lnTo>
                      <a:pt x="1653" y="2126"/>
                    </a:lnTo>
                    <a:lnTo>
                      <a:pt x="1136" y="2142"/>
                    </a:lnTo>
                    <a:lnTo>
                      <a:pt x="911" y="2021"/>
                    </a:lnTo>
                    <a:lnTo>
                      <a:pt x="739" y="2142"/>
                    </a:lnTo>
                    <a:lnTo>
                      <a:pt x="954" y="2524"/>
                    </a:lnTo>
                    <a:lnTo>
                      <a:pt x="973" y="2905"/>
                    </a:lnTo>
                    <a:lnTo>
                      <a:pt x="1511" y="3107"/>
                    </a:lnTo>
                    <a:lnTo>
                      <a:pt x="1644" y="2922"/>
                    </a:lnTo>
                    <a:lnTo>
                      <a:pt x="2077" y="2797"/>
                    </a:lnTo>
                    <a:lnTo>
                      <a:pt x="2610" y="2962"/>
                    </a:lnTo>
                    <a:lnTo>
                      <a:pt x="3222" y="2812"/>
                    </a:lnTo>
                    <a:lnTo>
                      <a:pt x="3443" y="2922"/>
                    </a:lnTo>
                    <a:lnTo>
                      <a:pt x="3861" y="2648"/>
                    </a:lnTo>
                    <a:lnTo>
                      <a:pt x="4125" y="2311"/>
                    </a:lnTo>
                    <a:lnTo>
                      <a:pt x="4369" y="2318"/>
                    </a:lnTo>
                    <a:lnTo>
                      <a:pt x="4554" y="2445"/>
                    </a:lnTo>
                    <a:lnTo>
                      <a:pt x="5015" y="2142"/>
                    </a:lnTo>
                    <a:lnTo>
                      <a:pt x="5404" y="2185"/>
                    </a:lnTo>
                    <a:lnTo>
                      <a:pt x="5732" y="206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2" name="Freeform 7"/>
              <p:cNvSpPr>
                <a:spLocks/>
              </p:cNvSpPr>
              <p:nvPr userDrawn="1"/>
            </p:nvSpPr>
            <p:spPr bwMode="hidden">
              <a:xfrm>
                <a:off x="242" y="1145"/>
                <a:ext cx="5512" cy="2760"/>
              </a:xfrm>
              <a:custGeom>
                <a:avLst/>
                <a:gdLst>
                  <a:gd name="T0" fmla="*/ 240 w 5512"/>
                  <a:gd name="T1" fmla="*/ 0 h 2760"/>
                  <a:gd name="T2" fmla="*/ 0 w 5512"/>
                  <a:gd name="T3" fmla="*/ 336 h 2760"/>
                  <a:gd name="T4" fmla="*/ 82 w 5512"/>
                  <a:gd name="T5" fmla="*/ 821 h 2760"/>
                  <a:gd name="T6" fmla="*/ 243 w 5512"/>
                  <a:gd name="T7" fmla="*/ 873 h 2760"/>
                  <a:gd name="T8" fmla="*/ 473 w 5512"/>
                  <a:gd name="T9" fmla="*/ 1087 h 2760"/>
                  <a:gd name="T10" fmla="*/ 557 w 5512"/>
                  <a:gd name="T11" fmla="*/ 1441 h 2760"/>
                  <a:gd name="T12" fmla="*/ 839 w 5512"/>
                  <a:gd name="T13" fmla="*/ 1499 h 2760"/>
                  <a:gd name="T14" fmla="*/ 1258 w 5512"/>
                  <a:gd name="T15" fmla="*/ 1349 h 2760"/>
                  <a:gd name="T16" fmla="*/ 1307 w 5512"/>
                  <a:gd name="T17" fmla="*/ 1493 h 2760"/>
                  <a:gd name="T18" fmla="*/ 1621 w 5512"/>
                  <a:gd name="T19" fmla="*/ 1513 h 2760"/>
                  <a:gd name="T20" fmla="*/ 1862 w 5512"/>
                  <a:gd name="T21" fmla="*/ 1865 h 2760"/>
                  <a:gd name="T22" fmla="*/ 1668 w 5512"/>
                  <a:gd name="T23" fmla="*/ 2166 h 2760"/>
                  <a:gd name="T24" fmla="*/ 1308 w 5512"/>
                  <a:gd name="T25" fmla="*/ 2217 h 2760"/>
                  <a:gd name="T26" fmla="*/ 992 w 5512"/>
                  <a:gd name="T27" fmla="*/ 2172 h 2760"/>
                  <a:gd name="T28" fmla="*/ 903 w 5512"/>
                  <a:gd name="T29" fmla="*/ 2244 h 2760"/>
                  <a:gd name="T30" fmla="*/ 1008 w 5512"/>
                  <a:gd name="T31" fmla="*/ 2415 h 2760"/>
                  <a:gd name="T32" fmla="*/ 992 w 5512"/>
                  <a:gd name="T33" fmla="*/ 2538 h 2760"/>
                  <a:gd name="T34" fmla="*/ 1137 w 5512"/>
                  <a:gd name="T35" fmla="*/ 2760 h 2760"/>
                  <a:gd name="T36" fmla="*/ 1661 w 5512"/>
                  <a:gd name="T37" fmla="*/ 2623 h 2760"/>
                  <a:gd name="T38" fmla="*/ 1725 w 5512"/>
                  <a:gd name="T39" fmla="*/ 2492 h 2760"/>
                  <a:gd name="T40" fmla="*/ 1895 w 5512"/>
                  <a:gd name="T41" fmla="*/ 2551 h 2760"/>
                  <a:gd name="T42" fmla="*/ 2338 w 5512"/>
                  <a:gd name="T43" fmla="*/ 2448 h 2760"/>
                  <a:gd name="T44" fmla="*/ 2443 w 5512"/>
                  <a:gd name="T45" fmla="*/ 2714 h 2760"/>
                  <a:gd name="T46" fmla="*/ 2870 w 5512"/>
                  <a:gd name="T47" fmla="*/ 2541 h 2760"/>
                  <a:gd name="T48" fmla="*/ 3264 w 5512"/>
                  <a:gd name="T49" fmla="*/ 2591 h 2760"/>
                  <a:gd name="T50" fmla="*/ 3522 w 5512"/>
                  <a:gd name="T51" fmla="*/ 2427 h 2760"/>
                  <a:gd name="T52" fmla="*/ 3594 w 5512"/>
                  <a:gd name="T53" fmla="*/ 2081 h 2760"/>
                  <a:gd name="T54" fmla="*/ 4013 w 5512"/>
                  <a:gd name="T55" fmla="*/ 2087 h 2760"/>
                  <a:gd name="T56" fmla="*/ 4070 w 5512"/>
                  <a:gd name="T57" fmla="*/ 1924 h 2760"/>
                  <a:gd name="T58" fmla="*/ 4239 w 5512"/>
                  <a:gd name="T59" fmla="*/ 1931 h 2760"/>
                  <a:gd name="T60" fmla="*/ 4465 w 5512"/>
                  <a:gd name="T61" fmla="*/ 2094 h 2760"/>
                  <a:gd name="T62" fmla="*/ 4836 w 5512"/>
                  <a:gd name="T63" fmla="*/ 1814 h 2760"/>
                  <a:gd name="T64" fmla="*/ 5225 w 5512"/>
                  <a:gd name="T65" fmla="*/ 1785 h 2760"/>
                  <a:gd name="T66" fmla="*/ 5367 w 5512"/>
                  <a:gd name="T67" fmla="*/ 1571 h 2760"/>
                  <a:gd name="T68" fmla="*/ 5512 w 5512"/>
                  <a:gd name="T69" fmla="*/ 1585 h 27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512" h="2760">
                    <a:moveTo>
                      <a:pt x="240" y="0"/>
                    </a:moveTo>
                    <a:lnTo>
                      <a:pt x="0" y="336"/>
                    </a:lnTo>
                    <a:lnTo>
                      <a:pt x="82" y="821"/>
                    </a:lnTo>
                    <a:lnTo>
                      <a:pt x="243" y="873"/>
                    </a:lnTo>
                    <a:lnTo>
                      <a:pt x="473" y="1087"/>
                    </a:lnTo>
                    <a:lnTo>
                      <a:pt x="557" y="1441"/>
                    </a:lnTo>
                    <a:lnTo>
                      <a:pt x="839" y="1499"/>
                    </a:lnTo>
                    <a:lnTo>
                      <a:pt x="1258" y="1349"/>
                    </a:lnTo>
                    <a:lnTo>
                      <a:pt x="1307" y="1493"/>
                    </a:lnTo>
                    <a:lnTo>
                      <a:pt x="1621" y="1513"/>
                    </a:lnTo>
                    <a:lnTo>
                      <a:pt x="1862" y="1865"/>
                    </a:lnTo>
                    <a:lnTo>
                      <a:pt x="1668" y="2166"/>
                    </a:lnTo>
                    <a:lnTo>
                      <a:pt x="1308" y="2217"/>
                    </a:lnTo>
                    <a:lnTo>
                      <a:pt x="992" y="2172"/>
                    </a:lnTo>
                    <a:lnTo>
                      <a:pt x="903" y="2244"/>
                    </a:lnTo>
                    <a:lnTo>
                      <a:pt x="1008" y="2415"/>
                    </a:lnTo>
                    <a:lnTo>
                      <a:pt x="992" y="2538"/>
                    </a:lnTo>
                    <a:lnTo>
                      <a:pt x="1137" y="2760"/>
                    </a:lnTo>
                    <a:lnTo>
                      <a:pt x="1661" y="2623"/>
                    </a:lnTo>
                    <a:lnTo>
                      <a:pt x="1725" y="2492"/>
                    </a:lnTo>
                    <a:lnTo>
                      <a:pt x="1895" y="2551"/>
                    </a:lnTo>
                    <a:lnTo>
                      <a:pt x="2338" y="2448"/>
                    </a:lnTo>
                    <a:lnTo>
                      <a:pt x="2443" y="2714"/>
                    </a:lnTo>
                    <a:lnTo>
                      <a:pt x="2870" y="2541"/>
                    </a:lnTo>
                    <a:lnTo>
                      <a:pt x="3264" y="2591"/>
                    </a:lnTo>
                    <a:lnTo>
                      <a:pt x="3522" y="2427"/>
                    </a:lnTo>
                    <a:lnTo>
                      <a:pt x="3594" y="2081"/>
                    </a:lnTo>
                    <a:lnTo>
                      <a:pt x="4013" y="2087"/>
                    </a:lnTo>
                    <a:lnTo>
                      <a:pt x="4070" y="1924"/>
                    </a:lnTo>
                    <a:lnTo>
                      <a:pt x="4239" y="1931"/>
                    </a:lnTo>
                    <a:lnTo>
                      <a:pt x="4465" y="2094"/>
                    </a:lnTo>
                    <a:lnTo>
                      <a:pt x="4836" y="1814"/>
                    </a:lnTo>
                    <a:lnTo>
                      <a:pt x="5225" y="1785"/>
                    </a:lnTo>
                    <a:lnTo>
                      <a:pt x="5367" y="1571"/>
                    </a:lnTo>
                    <a:lnTo>
                      <a:pt x="5512" y="1585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3" name="Freeform 8"/>
              <p:cNvSpPr>
                <a:spLocks/>
              </p:cNvSpPr>
              <p:nvPr userDrawn="1"/>
            </p:nvSpPr>
            <p:spPr bwMode="hidden">
              <a:xfrm>
                <a:off x="4840" y="984"/>
                <a:ext cx="790" cy="1189"/>
              </a:xfrm>
              <a:custGeom>
                <a:avLst/>
                <a:gdLst>
                  <a:gd name="T0" fmla="*/ 139 w 790"/>
                  <a:gd name="T1" fmla="*/ 0 h 1189"/>
                  <a:gd name="T2" fmla="*/ 210 w 790"/>
                  <a:gd name="T3" fmla="*/ 233 h 1189"/>
                  <a:gd name="T4" fmla="*/ 159 w 790"/>
                  <a:gd name="T5" fmla="*/ 643 h 1189"/>
                  <a:gd name="T6" fmla="*/ 454 w 790"/>
                  <a:gd name="T7" fmla="*/ 771 h 1189"/>
                  <a:gd name="T8" fmla="*/ 605 w 790"/>
                  <a:gd name="T9" fmla="*/ 1046 h 1189"/>
                  <a:gd name="T10" fmla="*/ 790 w 790"/>
                  <a:gd name="T11" fmla="*/ 1189 h 1189"/>
                  <a:gd name="T12" fmla="*/ 540 w 790"/>
                  <a:gd name="T13" fmla="*/ 1111 h 1189"/>
                  <a:gd name="T14" fmla="*/ 363 w 790"/>
                  <a:gd name="T15" fmla="*/ 883 h 1189"/>
                  <a:gd name="T16" fmla="*/ 139 w 790"/>
                  <a:gd name="T17" fmla="*/ 852 h 1189"/>
                  <a:gd name="T18" fmla="*/ 0 w 790"/>
                  <a:gd name="T19" fmla="*/ 499 h 1189"/>
                  <a:gd name="T20" fmla="*/ 48 w 790"/>
                  <a:gd name="T21" fmla="*/ 209 h 1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0" h="1189">
                    <a:moveTo>
                      <a:pt x="139" y="0"/>
                    </a:moveTo>
                    <a:lnTo>
                      <a:pt x="210" y="233"/>
                    </a:lnTo>
                    <a:lnTo>
                      <a:pt x="159" y="643"/>
                    </a:lnTo>
                    <a:lnTo>
                      <a:pt x="454" y="771"/>
                    </a:lnTo>
                    <a:lnTo>
                      <a:pt x="605" y="1046"/>
                    </a:lnTo>
                    <a:lnTo>
                      <a:pt x="790" y="1189"/>
                    </a:lnTo>
                    <a:lnTo>
                      <a:pt x="540" y="1111"/>
                    </a:lnTo>
                    <a:lnTo>
                      <a:pt x="363" y="883"/>
                    </a:lnTo>
                    <a:lnTo>
                      <a:pt x="139" y="852"/>
                    </a:lnTo>
                    <a:lnTo>
                      <a:pt x="0" y="499"/>
                    </a:lnTo>
                    <a:lnTo>
                      <a:pt x="48" y="209"/>
                    </a:lnTo>
                  </a:path>
                </a:pathLst>
              </a:custGeom>
              <a:noFill/>
              <a:ln w="1524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4" name="Freeform 9"/>
              <p:cNvSpPr>
                <a:spLocks/>
              </p:cNvSpPr>
              <p:nvPr userDrawn="1"/>
            </p:nvSpPr>
            <p:spPr bwMode="hidden">
              <a:xfrm>
                <a:off x="5173" y="896"/>
                <a:ext cx="579" cy="1117"/>
              </a:xfrm>
              <a:custGeom>
                <a:avLst/>
                <a:gdLst>
                  <a:gd name="T0" fmla="*/ 0 w 579"/>
                  <a:gd name="T1" fmla="*/ 0 h 1117"/>
                  <a:gd name="T2" fmla="*/ 128 w 579"/>
                  <a:gd name="T3" fmla="*/ 328 h 1117"/>
                  <a:gd name="T4" fmla="*/ 9 w 579"/>
                  <a:gd name="T5" fmla="*/ 659 h 1117"/>
                  <a:gd name="T6" fmla="*/ 40 w 579"/>
                  <a:gd name="T7" fmla="*/ 763 h 1117"/>
                  <a:gd name="T8" fmla="*/ 234 w 579"/>
                  <a:gd name="T9" fmla="*/ 739 h 1117"/>
                  <a:gd name="T10" fmla="*/ 344 w 579"/>
                  <a:gd name="T11" fmla="*/ 1055 h 1117"/>
                  <a:gd name="T12" fmla="*/ 579 w 579"/>
                  <a:gd name="T13" fmla="*/ 1117 h 11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9" h="1117">
                    <a:moveTo>
                      <a:pt x="0" y="0"/>
                    </a:moveTo>
                    <a:lnTo>
                      <a:pt x="128" y="328"/>
                    </a:lnTo>
                    <a:lnTo>
                      <a:pt x="9" y="659"/>
                    </a:lnTo>
                    <a:lnTo>
                      <a:pt x="40" y="763"/>
                    </a:lnTo>
                    <a:lnTo>
                      <a:pt x="234" y="739"/>
                    </a:lnTo>
                    <a:lnTo>
                      <a:pt x="344" y="1055"/>
                    </a:lnTo>
                    <a:lnTo>
                      <a:pt x="579" y="1117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5" name="Freeform 10"/>
              <p:cNvSpPr>
                <a:spLocks/>
              </p:cNvSpPr>
              <p:nvPr userDrawn="1"/>
            </p:nvSpPr>
            <p:spPr bwMode="hidden">
              <a:xfrm>
                <a:off x="3291" y="968"/>
                <a:ext cx="2471" cy="2396"/>
              </a:xfrm>
              <a:custGeom>
                <a:avLst/>
                <a:gdLst>
                  <a:gd name="T0" fmla="*/ 1118 w 2471"/>
                  <a:gd name="T1" fmla="*/ 0 h 2396"/>
                  <a:gd name="T2" fmla="*/ 1179 w 2471"/>
                  <a:gd name="T3" fmla="*/ 225 h 2396"/>
                  <a:gd name="T4" fmla="*/ 1393 w 2471"/>
                  <a:gd name="T5" fmla="*/ 339 h 2396"/>
                  <a:gd name="T6" fmla="*/ 1404 w 2471"/>
                  <a:gd name="T7" fmla="*/ 548 h 2396"/>
                  <a:gd name="T8" fmla="*/ 1342 w 2471"/>
                  <a:gd name="T9" fmla="*/ 732 h 2396"/>
                  <a:gd name="T10" fmla="*/ 1434 w 2471"/>
                  <a:gd name="T11" fmla="*/ 925 h 2396"/>
                  <a:gd name="T12" fmla="*/ 1455 w 2471"/>
                  <a:gd name="T13" fmla="*/ 1109 h 2396"/>
                  <a:gd name="T14" fmla="*/ 1311 w 2471"/>
                  <a:gd name="T15" fmla="*/ 1142 h 2396"/>
                  <a:gd name="T16" fmla="*/ 926 w 2471"/>
                  <a:gd name="T17" fmla="*/ 1384 h 2396"/>
                  <a:gd name="T18" fmla="*/ 975 w 2471"/>
                  <a:gd name="T19" fmla="*/ 1456 h 2396"/>
                  <a:gd name="T20" fmla="*/ 956 w 2471"/>
                  <a:gd name="T21" fmla="*/ 1624 h 2396"/>
                  <a:gd name="T22" fmla="*/ 782 w 2471"/>
                  <a:gd name="T23" fmla="*/ 1817 h 2396"/>
                  <a:gd name="T24" fmla="*/ 539 w 2471"/>
                  <a:gd name="T25" fmla="*/ 1978 h 2396"/>
                  <a:gd name="T26" fmla="*/ 152 w 2471"/>
                  <a:gd name="T27" fmla="*/ 2026 h 2396"/>
                  <a:gd name="T28" fmla="*/ 19 w 2471"/>
                  <a:gd name="T29" fmla="*/ 2251 h 2396"/>
                  <a:gd name="T30" fmla="*/ 0 w 2471"/>
                  <a:gd name="T31" fmla="*/ 2396 h 2396"/>
                  <a:gd name="T32" fmla="*/ 213 w 2471"/>
                  <a:gd name="T33" fmla="*/ 2179 h 2396"/>
                  <a:gd name="T34" fmla="*/ 629 w 2471"/>
                  <a:gd name="T35" fmla="*/ 2090 h 2396"/>
                  <a:gd name="T36" fmla="*/ 894 w 2471"/>
                  <a:gd name="T37" fmla="*/ 1906 h 2396"/>
                  <a:gd name="T38" fmla="*/ 1230 w 2471"/>
                  <a:gd name="T39" fmla="*/ 1986 h 2396"/>
                  <a:gd name="T40" fmla="*/ 1668 w 2471"/>
                  <a:gd name="T41" fmla="*/ 1906 h 2396"/>
                  <a:gd name="T42" fmla="*/ 1983 w 2471"/>
                  <a:gd name="T43" fmla="*/ 1745 h 2396"/>
                  <a:gd name="T44" fmla="*/ 2014 w 2471"/>
                  <a:gd name="T45" fmla="*/ 1600 h 2396"/>
                  <a:gd name="T46" fmla="*/ 2237 w 2471"/>
                  <a:gd name="T47" fmla="*/ 1496 h 2396"/>
                  <a:gd name="T48" fmla="*/ 2359 w 2471"/>
                  <a:gd name="T49" fmla="*/ 1552 h 2396"/>
                  <a:gd name="T50" fmla="*/ 2471 w 2471"/>
                  <a:gd name="T51" fmla="*/ 1479 h 23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71" h="2396">
                    <a:moveTo>
                      <a:pt x="1118" y="0"/>
                    </a:moveTo>
                    <a:lnTo>
                      <a:pt x="1179" y="225"/>
                    </a:lnTo>
                    <a:lnTo>
                      <a:pt x="1393" y="339"/>
                    </a:lnTo>
                    <a:lnTo>
                      <a:pt x="1404" y="548"/>
                    </a:lnTo>
                    <a:lnTo>
                      <a:pt x="1342" y="732"/>
                    </a:lnTo>
                    <a:lnTo>
                      <a:pt x="1434" y="925"/>
                    </a:lnTo>
                    <a:lnTo>
                      <a:pt x="1455" y="1109"/>
                    </a:lnTo>
                    <a:lnTo>
                      <a:pt x="1311" y="1142"/>
                    </a:lnTo>
                    <a:lnTo>
                      <a:pt x="926" y="1384"/>
                    </a:lnTo>
                    <a:lnTo>
                      <a:pt x="975" y="1456"/>
                    </a:lnTo>
                    <a:lnTo>
                      <a:pt x="956" y="1624"/>
                    </a:lnTo>
                    <a:lnTo>
                      <a:pt x="782" y="1817"/>
                    </a:lnTo>
                    <a:lnTo>
                      <a:pt x="539" y="1978"/>
                    </a:lnTo>
                    <a:lnTo>
                      <a:pt x="152" y="2026"/>
                    </a:lnTo>
                    <a:lnTo>
                      <a:pt x="19" y="2251"/>
                    </a:lnTo>
                    <a:lnTo>
                      <a:pt x="0" y="2396"/>
                    </a:lnTo>
                    <a:lnTo>
                      <a:pt x="213" y="2179"/>
                    </a:lnTo>
                    <a:lnTo>
                      <a:pt x="629" y="2090"/>
                    </a:lnTo>
                    <a:lnTo>
                      <a:pt x="894" y="1906"/>
                    </a:lnTo>
                    <a:lnTo>
                      <a:pt x="1230" y="1986"/>
                    </a:lnTo>
                    <a:lnTo>
                      <a:pt x="1668" y="1906"/>
                    </a:lnTo>
                    <a:lnTo>
                      <a:pt x="1983" y="1745"/>
                    </a:lnTo>
                    <a:lnTo>
                      <a:pt x="2014" y="1600"/>
                    </a:lnTo>
                    <a:lnTo>
                      <a:pt x="2237" y="1496"/>
                    </a:lnTo>
                    <a:lnTo>
                      <a:pt x="2359" y="1552"/>
                    </a:lnTo>
                    <a:lnTo>
                      <a:pt x="2471" y="1479"/>
                    </a:lnTo>
                  </a:path>
                </a:pathLst>
              </a:custGeom>
              <a:noFill/>
              <a:ln w="1651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6" name="Freeform 11"/>
              <p:cNvSpPr>
                <a:spLocks/>
              </p:cNvSpPr>
              <p:nvPr userDrawn="1"/>
            </p:nvSpPr>
            <p:spPr bwMode="hidden">
              <a:xfrm>
                <a:off x="2366" y="1067"/>
                <a:ext cx="1399" cy="1349"/>
              </a:xfrm>
              <a:custGeom>
                <a:avLst/>
                <a:gdLst>
                  <a:gd name="T0" fmla="*/ 620 w 1399"/>
                  <a:gd name="T1" fmla="*/ 155 h 1349"/>
                  <a:gd name="T2" fmla="*/ 421 w 1399"/>
                  <a:gd name="T3" fmla="*/ 155 h 1349"/>
                  <a:gd name="T4" fmla="*/ 205 w 1399"/>
                  <a:gd name="T5" fmla="*/ 507 h 1349"/>
                  <a:gd name="T6" fmla="*/ 0 w 1399"/>
                  <a:gd name="T7" fmla="*/ 673 h 1349"/>
                  <a:gd name="T8" fmla="*/ 487 w 1399"/>
                  <a:gd name="T9" fmla="*/ 783 h 1349"/>
                  <a:gd name="T10" fmla="*/ 425 w 1399"/>
                  <a:gd name="T11" fmla="*/ 1009 h 1349"/>
                  <a:gd name="T12" fmla="*/ 617 w 1399"/>
                  <a:gd name="T13" fmla="*/ 1086 h 1349"/>
                  <a:gd name="T14" fmla="*/ 498 w 1399"/>
                  <a:gd name="T15" fmla="*/ 1349 h 1349"/>
                  <a:gd name="T16" fmla="*/ 961 w 1399"/>
                  <a:gd name="T17" fmla="*/ 1035 h 1349"/>
                  <a:gd name="T18" fmla="*/ 926 w 1399"/>
                  <a:gd name="T19" fmla="*/ 776 h 1349"/>
                  <a:gd name="T20" fmla="*/ 1181 w 1399"/>
                  <a:gd name="T21" fmla="*/ 749 h 1349"/>
                  <a:gd name="T22" fmla="*/ 1399 w 1399"/>
                  <a:gd name="T23" fmla="*/ 601 h 1349"/>
                  <a:gd name="T24" fmla="*/ 1315 w 1399"/>
                  <a:gd name="T25" fmla="*/ 416 h 1349"/>
                  <a:gd name="T26" fmla="*/ 1341 w 1399"/>
                  <a:gd name="T27" fmla="*/ 196 h 1349"/>
                  <a:gd name="T28" fmla="*/ 1171 w 1399"/>
                  <a:gd name="T29" fmla="*/ 164 h 1349"/>
                  <a:gd name="T30" fmla="*/ 928 w 1399"/>
                  <a:gd name="T31" fmla="*/ 0 h 1349"/>
                  <a:gd name="T32" fmla="*/ 620 w 1399"/>
                  <a:gd name="T33" fmla="*/ 155 h 13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99" h="1349">
                    <a:moveTo>
                      <a:pt x="620" y="155"/>
                    </a:moveTo>
                    <a:lnTo>
                      <a:pt x="421" y="155"/>
                    </a:lnTo>
                    <a:lnTo>
                      <a:pt x="205" y="507"/>
                    </a:lnTo>
                    <a:lnTo>
                      <a:pt x="0" y="673"/>
                    </a:lnTo>
                    <a:lnTo>
                      <a:pt x="487" y="783"/>
                    </a:lnTo>
                    <a:lnTo>
                      <a:pt x="425" y="1009"/>
                    </a:lnTo>
                    <a:lnTo>
                      <a:pt x="617" y="1086"/>
                    </a:lnTo>
                    <a:lnTo>
                      <a:pt x="498" y="1349"/>
                    </a:lnTo>
                    <a:lnTo>
                      <a:pt x="961" y="1035"/>
                    </a:lnTo>
                    <a:lnTo>
                      <a:pt x="926" y="776"/>
                    </a:lnTo>
                    <a:lnTo>
                      <a:pt x="1181" y="749"/>
                    </a:lnTo>
                    <a:lnTo>
                      <a:pt x="1399" y="601"/>
                    </a:lnTo>
                    <a:lnTo>
                      <a:pt x="1315" y="416"/>
                    </a:lnTo>
                    <a:lnTo>
                      <a:pt x="1341" y="196"/>
                    </a:lnTo>
                    <a:lnTo>
                      <a:pt x="1171" y="164"/>
                    </a:lnTo>
                    <a:lnTo>
                      <a:pt x="928" y="0"/>
                    </a:lnTo>
                    <a:lnTo>
                      <a:pt x="620" y="155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7" name="Freeform 12"/>
              <p:cNvSpPr>
                <a:spLocks/>
              </p:cNvSpPr>
              <p:nvPr userDrawn="1"/>
            </p:nvSpPr>
            <p:spPr bwMode="hidden">
              <a:xfrm>
                <a:off x="4275" y="2031"/>
                <a:ext cx="1256" cy="810"/>
              </a:xfrm>
              <a:custGeom>
                <a:avLst/>
                <a:gdLst>
                  <a:gd name="T0" fmla="*/ 719 w 1256"/>
                  <a:gd name="T1" fmla="*/ 183 h 810"/>
                  <a:gd name="T2" fmla="*/ 760 w 1256"/>
                  <a:gd name="T3" fmla="*/ 33 h 810"/>
                  <a:gd name="T4" fmla="*/ 884 w 1256"/>
                  <a:gd name="T5" fmla="*/ 0 h 810"/>
                  <a:gd name="T6" fmla="*/ 983 w 1256"/>
                  <a:gd name="T7" fmla="*/ 78 h 810"/>
                  <a:gd name="T8" fmla="*/ 1082 w 1256"/>
                  <a:gd name="T9" fmla="*/ 248 h 810"/>
                  <a:gd name="T10" fmla="*/ 1256 w 1256"/>
                  <a:gd name="T11" fmla="*/ 229 h 810"/>
                  <a:gd name="T12" fmla="*/ 1248 w 1256"/>
                  <a:gd name="T13" fmla="*/ 359 h 810"/>
                  <a:gd name="T14" fmla="*/ 1016 w 1256"/>
                  <a:gd name="T15" fmla="*/ 431 h 810"/>
                  <a:gd name="T16" fmla="*/ 879 w 1256"/>
                  <a:gd name="T17" fmla="*/ 417 h 810"/>
                  <a:gd name="T18" fmla="*/ 719 w 1256"/>
                  <a:gd name="T19" fmla="*/ 481 h 810"/>
                  <a:gd name="T20" fmla="*/ 591 w 1256"/>
                  <a:gd name="T21" fmla="*/ 633 h 810"/>
                  <a:gd name="T22" fmla="*/ 423 w 1256"/>
                  <a:gd name="T23" fmla="*/ 537 h 810"/>
                  <a:gd name="T24" fmla="*/ 256 w 1256"/>
                  <a:gd name="T25" fmla="*/ 810 h 810"/>
                  <a:gd name="T26" fmla="*/ 66 w 1256"/>
                  <a:gd name="T27" fmla="*/ 764 h 810"/>
                  <a:gd name="T28" fmla="*/ 0 w 1256"/>
                  <a:gd name="T29" fmla="*/ 601 h 810"/>
                  <a:gd name="T30" fmla="*/ 157 w 1256"/>
                  <a:gd name="T31" fmla="*/ 483 h 810"/>
                  <a:gd name="T32" fmla="*/ 248 w 1256"/>
                  <a:gd name="T33" fmla="*/ 281 h 810"/>
                  <a:gd name="T34" fmla="*/ 438 w 1256"/>
                  <a:gd name="T35" fmla="*/ 150 h 810"/>
                  <a:gd name="T36" fmla="*/ 719 w 1256"/>
                  <a:gd name="T37" fmla="*/ 189 h 8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56" h="810">
                    <a:moveTo>
                      <a:pt x="719" y="183"/>
                    </a:moveTo>
                    <a:lnTo>
                      <a:pt x="760" y="33"/>
                    </a:lnTo>
                    <a:lnTo>
                      <a:pt x="884" y="0"/>
                    </a:lnTo>
                    <a:lnTo>
                      <a:pt x="983" y="78"/>
                    </a:lnTo>
                    <a:lnTo>
                      <a:pt x="1082" y="248"/>
                    </a:lnTo>
                    <a:lnTo>
                      <a:pt x="1256" y="229"/>
                    </a:lnTo>
                    <a:lnTo>
                      <a:pt x="1248" y="359"/>
                    </a:lnTo>
                    <a:lnTo>
                      <a:pt x="1016" y="431"/>
                    </a:lnTo>
                    <a:lnTo>
                      <a:pt x="879" y="417"/>
                    </a:lnTo>
                    <a:lnTo>
                      <a:pt x="719" y="481"/>
                    </a:lnTo>
                    <a:lnTo>
                      <a:pt x="591" y="633"/>
                    </a:lnTo>
                    <a:lnTo>
                      <a:pt x="423" y="537"/>
                    </a:lnTo>
                    <a:lnTo>
                      <a:pt x="256" y="810"/>
                    </a:lnTo>
                    <a:lnTo>
                      <a:pt x="66" y="764"/>
                    </a:lnTo>
                    <a:lnTo>
                      <a:pt x="0" y="601"/>
                    </a:lnTo>
                    <a:lnTo>
                      <a:pt x="157" y="483"/>
                    </a:lnTo>
                    <a:lnTo>
                      <a:pt x="248" y="281"/>
                    </a:lnTo>
                    <a:lnTo>
                      <a:pt x="438" y="150"/>
                    </a:lnTo>
                    <a:lnTo>
                      <a:pt x="719" y="189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8" name="Freeform 13"/>
              <p:cNvSpPr>
                <a:spLocks/>
              </p:cNvSpPr>
              <p:nvPr userDrawn="1"/>
            </p:nvSpPr>
            <p:spPr bwMode="hidden">
              <a:xfrm>
                <a:off x="2914" y="3476"/>
                <a:ext cx="2848" cy="788"/>
              </a:xfrm>
              <a:custGeom>
                <a:avLst/>
                <a:gdLst>
                  <a:gd name="T0" fmla="*/ 2838 w 2848"/>
                  <a:gd name="T1" fmla="*/ 16 h 788"/>
                  <a:gd name="T2" fmla="*/ 2493 w 2848"/>
                  <a:gd name="T3" fmla="*/ 0 h 788"/>
                  <a:gd name="T4" fmla="*/ 2278 w 2848"/>
                  <a:gd name="T5" fmla="*/ 81 h 788"/>
                  <a:gd name="T6" fmla="*/ 1936 w 2848"/>
                  <a:gd name="T7" fmla="*/ 44 h 788"/>
                  <a:gd name="T8" fmla="*/ 1739 w 2848"/>
                  <a:gd name="T9" fmla="*/ 354 h 788"/>
                  <a:gd name="T10" fmla="*/ 1600 w 2848"/>
                  <a:gd name="T11" fmla="*/ 212 h 788"/>
                  <a:gd name="T12" fmla="*/ 1352 w 2848"/>
                  <a:gd name="T13" fmla="*/ 308 h 788"/>
                  <a:gd name="T14" fmla="*/ 1445 w 2848"/>
                  <a:gd name="T15" fmla="*/ 515 h 788"/>
                  <a:gd name="T16" fmla="*/ 1072 w 2848"/>
                  <a:gd name="T17" fmla="*/ 412 h 788"/>
                  <a:gd name="T18" fmla="*/ 888 w 2848"/>
                  <a:gd name="T19" fmla="*/ 540 h 788"/>
                  <a:gd name="T20" fmla="*/ 0 w 2848"/>
                  <a:gd name="T21" fmla="*/ 660 h 788"/>
                  <a:gd name="T22" fmla="*/ 288 w 2848"/>
                  <a:gd name="T23" fmla="*/ 788 h 788"/>
                  <a:gd name="T24" fmla="*/ 1040 w 2848"/>
                  <a:gd name="T25" fmla="*/ 676 h 788"/>
                  <a:gd name="T26" fmla="*/ 1272 w 2848"/>
                  <a:gd name="T27" fmla="*/ 748 h 788"/>
                  <a:gd name="T28" fmla="*/ 2096 w 2848"/>
                  <a:gd name="T29" fmla="*/ 691 h 788"/>
                  <a:gd name="T30" fmla="*/ 2320 w 2848"/>
                  <a:gd name="T31" fmla="*/ 748 h 788"/>
                  <a:gd name="T32" fmla="*/ 2456 w 2848"/>
                  <a:gd name="T33" fmla="*/ 596 h 788"/>
                  <a:gd name="T34" fmla="*/ 2712 w 2848"/>
                  <a:gd name="T35" fmla="*/ 716 h 788"/>
                  <a:gd name="T36" fmla="*/ 2716 w 2848"/>
                  <a:gd name="T37" fmla="*/ 339 h 788"/>
                  <a:gd name="T38" fmla="*/ 2848 w 2848"/>
                  <a:gd name="T39" fmla="*/ 258 h 78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848" h="788">
                    <a:moveTo>
                      <a:pt x="2838" y="16"/>
                    </a:moveTo>
                    <a:lnTo>
                      <a:pt x="2493" y="0"/>
                    </a:lnTo>
                    <a:lnTo>
                      <a:pt x="2278" y="81"/>
                    </a:lnTo>
                    <a:lnTo>
                      <a:pt x="1936" y="44"/>
                    </a:lnTo>
                    <a:lnTo>
                      <a:pt x="1739" y="354"/>
                    </a:lnTo>
                    <a:lnTo>
                      <a:pt x="1600" y="212"/>
                    </a:lnTo>
                    <a:lnTo>
                      <a:pt x="1352" y="308"/>
                    </a:lnTo>
                    <a:lnTo>
                      <a:pt x="1445" y="515"/>
                    </a:lnTo>
                    <a:lnTo>
                      <a:pt x="1072" y="412"/>
                    </a:lnTo>
                    <a:lnTo>
                      <a:pt x="888" y="540"/>
                    </a:lnTo>
                    <a:lnTo>
                      <a:pt x="0" y="660"/>
                    </a:lnTo>
                    <a:lnTo>
                      <a:pt x="288" y="788"/>
                    </a:lnTo>
                    <a:lnTo>
                      <a:pt x="1040" y="676"/>
                    </a:lnTo>
                    <a:lnTo>
                      <a:pt x="1272" y="748"/>
                    </a:lnTo>
                    <a:lnTo>
                      <a:pt x="2096" y="691"/>
                    </a:lnTo>
                    <a:lnTo>
                      <a:pt x="2320" y="748"/>
                    </a:lnTo>
                    <a:lnTo>
                      <a:pt x="2456" y="596"/>
                    </a:lnTo>
                    <a:lnTo>
                      <a:pt x="2712" y="716"/>
                    </a:lnTo>
                    <a:lnTo>
                      <a:pt x="2716" y="339"/>
                    </a:lnTo>
                    <a:lnTo>
                      <a:pt x="2848" y="258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79" name="Freeform 14"/>
              <p:cNvSpPr>
                <a:spLocks/>
              </p:cNvSpPr>
              <p:nvPr userDrawn="1"/>
            </p:nvSpPr>
            <p:spPr bwMode="hidden">
              <a:xfrm>
                <a:off x="5443" y="922"/>
                <a:ext cx="319" cy="854"/>
              </a:xfrm>
              <a:custGeom>
                <a:avLst/>
                <a:gdLst>
                  <a:gd name="T0" fmla="*/ 0 w 319"/>
                  <a:gd name="T1" fmla="*/ 0 h 854"/>
                  <a:gd name="T2" fmla="*/ 106 w 319"/>
                  <a:gd name="T3" fmla="*/ 313 h 854"/>
                  <a:gd name="T4" fmla="*/ 106 w 319"/>
                  <a:gd name="T5" fmla="*/ 634 h 854"/>
                  <a:gd name="T6" fmla="*/ 268 w 319"/>
                  <a:gd name="T7" fmla="*/ 854 h 854"/>
                  <a:gd name="T8" fmla="*/ 278 w 319"/>
                  <a:gd name="T9" fmla="*/ 577 h 854"/>
                  <a:gd name="T10" fmla="*/ 238 w 319"/>
                  <a:gd name="T11" fmla="*/ 400 h 854"/>
                  <a:gd name="T12" fmla="*/ 319 w 319"/>
                  <a:gd name="T13" fmla="*/ 240 h 8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9" h="854">
                    <a:moveTo>
                      <a:pt x="0" y="0"/>
                    </a:moveTo>
                    <a:lnTo>
                      <a:pt x="106" y="313"/>
                    </a:lnTo>
                    <a:lnTo>
                      <a:pt x="106" y="634"/>
                    </a:lnTo>
                    <a:lnTo>
                      <a:pt x="268" y="854"/>
                    </a:lnTo>
                    <a:lnTo>
                      <a:pt x="278" y="577"/>
                    </a:lnTo>
                    <a:lnTo>
                      <a:pt x="238" y="400"/>
                    </a:lnTo>
                    <a:lnTo>
                      <a:pt x="319" y="240"/>
                    </a:lnTo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0" name="Freeform 15"/>
              <p:cNvSpPr>
                <a:spLocks/>
              </p:cNvSpPr>
              <p:nvPr userDrawn="1"/>
            </p:nvSpPr>
            <p:spPr bwMode="hidden">
              <a:xfrm>
                <a:off x="4954" y="3568"/>
                <a:ext cx="646" cy="392"/>
              </a:xfrm>
              <a:custGeom>
                <a:avLst/>
                <a:gdLst>
                  <a:gd name="T0" fmla="*/ 504 w 646"/>
                  <a:gd name="T1" fmla="*/ 0 h 392"/>
                  <a:gd name="T2" fmla="*/ 320 w 646"/>
                  <a:gd name="T3" fmla="*/ 61 h 392"/>
                  <a:gd name="T4" fmla="*/ 238 w 646"/>
                  <a:gd name="T5" fmla="*/ 109 h 392"/>
                  <a:gd name="T6" fmla="*/ 144 w 646"/>
                  <a:gd name="T7" fmla="*/ 216 h 392"/>
                  <a:gd name="T8" fmla="*/ 0 w 646"/>
                  <a:gd name="T9" fmla="*/ 392 h 392"/>
                  <a:gd name="T10" fmla="*/ 360 w 646"/>
                  <a:gd name="T11" fmla="*/ 263 h 392"/>
                  <a:gd name="T12" fmla="*/ 432 w 646"/>
                  <a:gd name="T13" fmla="*/ 182 h 392"/>
                  <a:gd name="T14" fmla="*/ 646 w 646"/>
                  <a:gd name="T15" fmla="*/ 142 h 392"/>
                  <a:gd name="T16" fmla="*/ 504 w 646"/>
                  <a:gd name="T17" fmla="*/ 0 h 3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6" h="392">
                    <a:moveTo>
                      <a:pt x="504" y="0"/>
                    </a:moveTo>
                    <a:lnTo>
                      <a:pt x="320" y="61"/>
                    </a:lnTo>
                    <a:lnTo>
                      <a:pt x="238" y="109"/>
                    </a:lnTo>
                    <a:lnTo>
                      <a:pt x="144" y="216"/>
                    </a:lnTo>
                    <a:lnTo>
                      <a:pt x="0" y="392"/>
                    </a:lnTo>
                    <a:lnTo>
                      <a:pt x="360" y="263"/>
                    </a:lnTo>
                    <a:lnTo>
                      <a:pt x="432" y="182"/>
                    </a:lnTo>
                    <a:lnTo>
                      <a:pt x="646" y="142"/>
                    </a:lnTo>
                    <a:lnTo>
                      <a:pt x="504" y="0"/>
                    </a:lnTo>
                    <a:close/>
                  </a:path>
                </a:pathLst>
              </a:custGeom>
              <a:noFill/>
              <a:ln w="17780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81" name="Freeform 16"/>
              <p:cNvSpPr>
                <a:spLocks/>
              </p:cNvSpPr>
              <p:nvPr userDrawn="1"/>
            </p:nvSpPr>
            <p:spPr bwMode="hidden">
              <a:xfrm>
                <a:off x="50" y="2400"/>
                <a:ext cx="2736" cy="1920"/>
              </a:xfrm>
              <a:custGeom>
                <a:avLst/>
                <a:gdLst>
                  <a:gd name="T0" fmla="*/ 0 w 2736"/>
                  <a:gd name="T1" fmla="*/ 0 h 1920"/>
                  <a:gd name="T2" fmla="*/ 96 w 2736"/>
                  <a:gd name="T3" fmla="*/ 336 h 1920"/>
                  <a:gd name="T4" fmla="*/ 384 w 2736"/>
                  <a:gd name="T5" fmla="*/ 384 h 1920"/>
                  <a:gd name="T6" fmla="*/ 576 w 2736"/>
                  <a:gd name="T7" fmla="*/ 720 h 1920"/>
                  <a:gd name="T8" fmla="*/ 528 w 2736"/>
                  <a:gd name="T9" fmla="*/ 960 h 1920"/>
                  <a:gd name="T10" fmla="*/ 672 w 2736"/>
                  <a:gd name="T11" fmla="*/ 1104 h 1920"/>
                  <a:gd name="T12" fmla="*/ 576 w 2736"/>
                  <a:gd name="T13" fmla="*/ 1392 h 1920"/>
                  <a:gd name="T14" fmla="*/ 624 w 2736"/>
                  <a:gd name="T15" fmla="*/ 1632 h 1920"/>
                  <a:gd name="T16" fmla="*/ 1488 w 2736"/>
                  <a:gd name="T17" fmla="*/ 1872 h 1920"/>
                  <a:gd name="T18" fmla="*/ 1680 w 2736"/>
                  <a:gd name="T19" fmla="*/ 1728 h 1920"/>
                  <a:gd name="T20" fmla="*/ 2208 w 2736"/>
                  <a:gd name="T21" fmla="*/ 1728 h 1920"/>
                  <a:gd name="T22" fmla="*/ 2304 w 2736"/>
                  <a:gd name="T23" fmla="*/ 1632 h 1920"/>
                  <a:gd name="T24" fmla="*/ 2736 w 2736"/>
                  <a:gd name="T25" fmla="*/ 1872 h 1920"/>
                  <a:gd name="T26" fmla="*/ 2640 w 2736"/>
                  <a:gd name="T27" fmla="*/ 1920 h 1920"/>
                  <a:gd name="T28" fmla="*/ 2304 w 2736"/>
                  <a:gd name="T29" fmla="*/ 1824 h 1920"/>
                  <a:gd name="T30" fmla="*/ 2160 w 2736"/>
                  <a:gd name="T31" fmla="*/ 1872 h 1920"/>
                  <a:gd name="T32" fmla="*/ 1632 w 2736"/>
                  <a:gd name="T33" fmla="*/ 1920 h 1920"/>
                  <a:gd name="T34" fmla="*/ 1440 w 2736"/>
                  <a:gd name="T35" fmla="*/ 1920 h 1920"/>
                  <a:gd name="T36" fmla="*/ 480 w 2736"/>
                  <a:gd name="T37" fmla="*/ 1824 h 1920"/>
                  <a:gd name="T38" fmla="*/ 192 w 2736"/>
                  <a:gd name="T39" fmla="*/ 1872 h 1920"/>
                  <a:gd name="T40" fmla="*/ 96 w 2736"/>
                  <a:gd name="T41" fmla="*/ 1680 h 1920"/>
                  <a:gd name="T42" fmla="*/ 288 w 2736"/>
                  <a:gd name="T43" fmla="*/ 1440 h 1920"/>
                  <a:gd name="T44" fmla="*/ 336 w 2736"/>
                  <a:gd name="T45" fmla="*/ 1104 h 1920"/>
                  <a:gd name="T46" fmla="*/ 144 w 2736"/>
                  <a:gd name="T47" fmla="*/ 864 h 1920"/>
                  <a:gd name="T48" fmla="*/ 240 w 2736"/>
                  <a:gd name="T49" fmla="*/ 624 h 1920"/>
                  <a:gd name="T50" fmla="*/ 48 w 2736"/>
                  <a:gd name="T51" fmla="*/ 528 h 1920"/>
                  <a:gd name="T52" fmla="*/ 0 w 2736"/>
                  <a:gd name="T53" fmla="*/ 0 h 192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36" h="1920">
                    <a:moveTo>
                      <a:pt x="0" y="0"/>
                    </a:moveTo>
                    <a:lnTo>
                      <a:pt x="96" y="336"/>
                    </a:lnTo>
                    <a:lnTo>
                      <a:pt x="384" y="384"/>
                    </a:lnTo>
                    <a:lnTo>
                      <a:pt x="576" y="720"/>
                    </a:lnTo>
                    <a:lnTo>
                      <a:pt x="528" y="960"/>
                    </a:lnTo>
                    <a:lnTo>
                      <a:pt x="672" y="1104"/>
                    </a:lnTo>
                    <a:lnTo>
                      <a:pt x="576" y="1392"/>
                    </a:lnTo>
                    <a:lnTo>
                      <a:pt x="624" y="1632"/>
                    </a:lnTo>
                    <a:lnTo>
                      <a:pt x="1488" y="1872"/>
                    </a:lnTo>
                    <a:lnTo>
                      <a:pt x="1680" y="1728"/>
                    </a:lnTo>
                    <a:lnTo>
                      <a:pt x="2208" y="1728"/>
                    </a:lnTo>
                    <a:lnTo>
                      <a:pt x="2304" y="1632"/>
                    </a:lnTo>
                    <a:lnTo>
                      <a:pt x="2736" y="1872"/>
                    </a:lnTo>
                    <a:lnTo>
                      <a:pt x="2640" y="1920"/>
                    </a:lnTo>
                    <a:lnTo>
                      <a:pt x="2304" y="1824"/>
                    </a:lnTo>
                    <a:lnTo>
                      <a:pt x="2160" y="1872"/>
                    </a:lnTo>
                    <a:lnTo>
                      <a:pt x="1632" y="1920"/>
                    </a:lnTo>
                    <a:lnTo>
                      <a:pt x="1440" y="1920"/>
                    </a:lnTo>
                    <a:lnTo>
                      <a:pt x="480" y="1824"/>
                    </a:lnTo>
                    <a:lnTo>
                      <a:pt x="192" y="1872"/>
                    </a:lnTo>
                    <a:lnTo>
                      <a:pt x="96" y="1680"/>
                    </a:lnTo>
                    <a:lnTo>
                      <a:pt x="288" y="1440"/>
                    </a:lnTo>
                    <a:lnTo>
                      <a:pt x="336" y="1104"/>
                    </a:lnTo>
                    <a:lnTo>
                      <a:pt x="144" y="864"/>
                    </a:lnTo>
                    <a:lnTo>
                      <a:pt x="240" y="624"/>
                    </a:lnTo>
                    <a:lnTo>
                      <a:pt x="48" y="52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gradFill rotWithShape="0">
                      <a:gsLst>
                        <a:gs pos="0">
                          <a:schemeClr val="bg2"/>
                        </a:gs>
                        <a:gs pos="100000">
                          <a:schemeClr val="bg1"/>
                        </a:gs>
                      </a:gsLst>
                      <a:lin ang="18900000" scaled="1"/>
                    </a:gra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033" name="Group 17"/>
            <p:cNvGrpSpPr>
              <a:grpSpLocks/>
            </p:cNvGrpSpPr>
            <p:nvPr userDrawn="1"/>
          </p:nvGrpSpPr>
          <p:grpSpPr bwMode="auto">
            <a:xfrm>
              <a:off x="0" y="2291"/>
              <a:ext cx="1385" cy="1702"/>
              <a:chOff x="0" y="2291"/>
              <a:chExt cx="1385" cy="1702"/>
            </a:xfrm>
          </p:grpSpPr>
          <p:sp>
            <p:nvSpPr>
              <p:cNvPr id="1034" name="Rectangle 18"/>
              <p:cNvSpPr>
                <a:spLocks noChangeArrowheads="1"/>
              </p:cNvSpPr>
              <p:nvPr userDrawn="1"/>
            </p:nvSpPr>
            <p:spPr bwMode="ltGray">
              <a:xfrm rot="6798887">
                <a:off x="62" y="388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5" name="Rectangle 19"/>
              <p:cNvSpPr>
                <a:spLocks noChangeArrowheads="1"/>
              </p:cNvSpPr>
              <p:nvPr userDrawn="1"/>
            </p:nvSpPr>
            <p:spPr bwMode="ltGray">
              <a:xfrm rot="6798887">
                <a:off x="33" y="388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6" name="Rectangle 20"/>
              <p:cNvSpPr>
                <a:spLocks noChangeArrowheads="1"/>
              </p:cNvSpPr>
              <p:nvPr userDrawn="1"/>
            </p:nvSpPr>
            <p:spPr bwMode="ltGray">
              <a:xfrm rot="6798887">
                <a:off x="6" y="387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7" name="Rectangle 21"/>
              <p:cNvSpPr>
                <a:spLocks noChangeArrowheads="1"/>
              </p:cNvSpPr>
              <p:nvPr userDrawn="1"/>
            </p:nvSpPr>
            <p:spPr bwMode="ltGray">
              <a:xfrm rot="5999912">
                <a:off x="209" y="388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8" name="Rectangle 22"/>
              <p:cNvSpPr>
                <a:spLocks noChangeArrowheads="1"/>
              </p:cNvSpPr>
              <p:nvPr userDrawn="1"/>
            </p:nvSpPr>
            <p:spPr bwMode="ltGray">
              <a:xfrm rot="5999912">
                <a:off x="182" y="388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39" name="Rectangle 23"/>
              <p:cNvSpPr>
                <a:spLocks noChangeArrowheads="1"/>
              </p:cNvSpPr>
              <p:nvPr userDrawn="1"/>
            </p:nvSpPr>
            <p:spPr bwMode="ltGray">
              <a:xfrm rot="6250138">
                <a:off x="152" y="388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0" name="Rectangle 24"/>
              <p:cNvSpPr>
                <a:spLocks noChangeArrowheads="1"/>
              </p:cNvSpPr>
              <p:nvPr userDrawn="1"/>
            </p:nvSpPr>
            <p:spPr bwMode="ltGray">
              <a:xfrm rot="6238076">
                <a:off x="123" y="388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1" name="Rectangle 25"/>
              <p:cNvSpPr>
                <a:spLocks noChangeArrowheads="1"/>
              </p:cNvSpPr>
              <p:nvPr userDrawn="1"/>
            </p:nvSpPr>
            <p:spPr bwMode="ltGray">
              <a:xfrm rot="5380717">
                <a:off x="363" y="386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2" name="Rectangle 26"/>
              <p:cNvSpPr>
                <a:spLocks noChangeArrowheads="1"/>
              </p:cNvSpPr>
              <p:nvPr userDrawn="1"/>
            </p:nvSpPr>
            <p:spPr bwMode="ltGray">
              <a:xfrm rot="5380717">
                <a:off x="332" y="387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3" name="Rectangle 27"/>
              <p:cNvSpPr>
                <a:spLocks noChangeArrowheads="1"/>
              </p:cNvSpPr>
              <p:nvPr userDrawn="1"/>
            </p:nvSpPr>
            <p:spPr bwMode="ltGray">
              <a:xfrm rot="5583200">
                <a:off x="302" y="387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4" name="Rectangle 28"/>
              <p:cNvSpPr>
                <a:spLocks noChangeArrowheads="1"/>
              </p:cNvSpPr>
              <p:nvPr userDrawn="1"/>
            </p:nvSpPr>
            <p:spPr bwMode="ltGray">
              <a:xfrm rot="5737625">
                <a:off x="270" y="3882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5" name="Rectangle 29"/>
              <p:cNvSpPr>
                <a:spLocks noChangeArrowheads="1"/>
              </p:cNvSpPr>
              <p:nvPr userDrawn="1"/>
            </p:nvSpPr>
            <p:spPr bwMode="ltGray">
              <a:xfrm rot="4715477">
                <a:off x="516" y="382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6" name="Rectangle 30"/>
              <p:cNvSpPr>
                <a:spLocks noChangeArrowheads="1"/>
              </p:cNvSpPr>
              <p:nvPr userDrawn="1"/>
            </p:nvSpPr>
            <p:spPr bwMode="ltGray">
              <a:xfrm rot="4924949">
                <a:off x="486" y="38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7" name="Rectangle 31"/>
              <p:cNvSpPr>
                <a:spLocks noChangeArrowheads="1"/>
              </p:cNvSpPr>
              <p:nvPr userDrawn="1"/>
            </p:nvSpPr>
            <p:spPr bwMode="ltGray">
              <a:xfrm rot="4924949">
                <a:off x="456" y="38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8" name="Rectangle 32"/>
              <p:cNvSpPr>
                <a:spLocks noChangeArrowheads="1"/>
              </p:cNvSpPr>
              <p:nvPr userDrawn="1"/>
            </p:nvSpPr>
            <p:spPr bwMode="ltGray">
              <a:xfrm rot="5041352">
                <a:off x="426" y="385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49" name="Rectangle 33"/>
              <p:cNvSpPr>
                <a:spLocks noChangeArrowheads="1"/>
              </p:cNvSpPr>
              <p:nvPr userDrawn="1"/>
            </p:nvSpPr>
            <p:spPr bwMode="ltGray">
              <a:xfrm rot="3816889">
                <a:off x="664" y="376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0" name="Rectangle 34"/>
              <p:cNvSpPr>
                <a:spLocks noChangeArrowheads="1"/>
              </p:cNvSpPr>
              <p:nvPr userDrawn="1"/>
            </p:nvSpPr>
            <p:spPr bwMode="ltGray">
              <a:xfrm rot="3816889">
                <a:off x="634" y="3780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1" name="Rectangle 35"/>
              <p:cNvSpPr>
                <a:spLocks noChangeArrowheads="1"/>
              </p:cNvSpPr>
              <p:nvPr userDrawn="1"/>
            </p:nvSpPr>
            <p:spPr bwMode="ltGray">
              <a:xfrm rot="4104184">
                <a:off x="605" y="3791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2" name="Rectangle 36"/>
              <p:cNvSpPr>
                <a:spLocks noChangeArrowheads="1"/>
              </p:cNvSpPr>
              <p:nvPr userDrawn="1"/>
            </p:nvSpPr>
            <p:spPr bwMode="ltGray">
              <a:xfrm rot="4325343">
                <a:off x="575" y="380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3" name="Rectangle 37"/>
              <p:cNvSpPr>
                <a:spLocks noChangeArrowheads="1"/>
              </p:cNvSpPr>
              <p:nvPr userDrawn="1"/>
            </p:nvSpPr>
            <p:spPr bwMode="ltGray">
              <a:xfrm rot="3368036">
                <a:off x="799" y="3683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4" name="Rectangle 38"/>
              <p:cNvSpPr>
                <a:spLocks noChangeArrowheads="1"/>
              </p:cNvSpPr>
              <p:nvPr userDrawn="1"/>
            </p:nvSpPr>
            <p:spPr bwMode="ltGray">
              <a:xfrm rot="3368036">
                <a:off x="772" y="369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5" name="Rectangle 39"/>
              <p:cNvSpPr>
                <a:spLocks noChangeArrowheads="1"/>
              </p:cNvSpPr>
              <p:nvPr userDrawn="1"/>
            </p:nvSpPr>
            <p:spPr bwMode="ltGray">
              <a:xfrm rot="3368036">
                <a:off x="745" y="37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6" name="Rectangle 40"/>
              <p:cNvSpPr>
                <a:spLocks noChangeArrowheads="1"/>
              </p:cNvSpPr>
              <p:nvPr userDrawn="1"/>
            </p:nvSpPr>
            <p:spPr bwMode="ltGray">
              <a:xfrm rot="3816889">
                <a:off x="717" y="373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7" name="Rectangle 41"/>
              <p:cNvSpPr>
                <a:spLocks noChangeArrowheads="1"/>
              </p:cNvSpPr>
              <p:nvPr userDrawn="1"/>
            </p:nvSpPr>
            <p:spPr bwMode="ltGray">
              <a:xfrm rot="2302266">
                <a:off x="923" y="358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8" name="Rectangle 42"/>
              <p:cNvSpPr>
                <a:spLocks noChangeArrowheads="1"/>
              </p:cNvSpPr>
              <p:nvPr userDrawn="1"/>
            </p:nvSpPr>
            <p:spPr bwMode="ltGray">
              <a:xfrm rot="2302266">
                <a:off x="899" y="360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59" name="Rectangle 43"/>
              <p:cNvSpPr>
                <a:spLocks noChangeArrowheads="1"/>
              </p:cNvSpPr>
              <p:nvPr userDrawn="1"/>
            </p:nvSpPr>
            <p:spPr bwMode="ltGray">
              <a:xfrm rot="2707562">
                <a:off x="876" y="3626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0" name="Rectangle 44"/>
              <p:cNvSpPr>
                <a:spLocks noChangeArrowheads="1"/>
              </p:cNvSpPr>
              <p:nvPr userDrawn="1"/>
            </p:nvSpPr>
            <p:spPr bwMode="ltGray">
              <a:xfrm rot="2707562">
                <a:off x="850" y="3644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1" name="Rectangle 45"/>
              <p:cNvSpPr>
                <a:spLocks noChangeArrowheads="1"/>
              </p:cNvSpPr>
              <p:nvPr userDrawn="1"/>
            </p:nvSpPr>
            <p:spPr bwMode="ltGray">
              <a:xfrm rot="1525830">
                <a:off x="1027" y="3473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2" name="Rectangle 46"/>
              <p:cNvSpPr>
                <a:spLocks noChangeArrowheads="1"/>
              </p:cNvSpPr>
              <p:nvPr userDrawn="1"/>
            </p:nvSpPr>
            <p:spPr bwMode="ltGray">
              <a:xfrm rot="1525830">
                <a:off x="1009" y="349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3" name="Rectangle 47"/>
              <p:cNvSpPr>
                <a:spLocks noChangeArrowheads="1"/>
              </p:cNvSpPr>
              <p:nvPr userDrawn="1"/>
            </p:nvSpPr>
            <p:spPr bwMode="ltGray">
              <a:xfrm rot="1788117">
                <a:off x="990" y="351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4" name="Rectangle 48"/>
              <p:cNvSpPr>
                <a:spLocks noChangeArrowheads="1"/>
              </p:cNvSpPr>
              <p:nvPr userDrawn="1"/>
            </p:nvSpPr>
            <p:spPr bwMode="ltGray">
              <a:xfrm rot="1788117">
                <a:off x="969" y="354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5" name="Rectangle 49"/>
              <p:cNvSpPr>
                <a:spLocks noChangeArrowheads="1"/>
              </p:cNvSpPr>
              <p:nvPr userDrawn="1"/>
            </p:nvSpPr>
            <p:spPr bwMode="ltGray">
              <a:xfrm rot="841630">
                <a:off x="1113" y="3355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6" name="Rectangle 50"/>
              <p:cNvSpPr>
                <a:spLocks noChangeArrowheads="1"/>
              </p:cNvSpPr>
              <p:nvPr userDrawn="1"/>
            </p:nvSpPr>
            <p:spPr bwMode="ltGray">
              <a:xfrm rot="841630">
                <a:off x="1100" y="3378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7" name="Rectangle 51"/>
              <p:cNvSpPr>
                <a:spLocks noChangeArrowheads="1"/>
              </p:cNvSpPr>
              <p:nvPr userDrawn="1"/>
            </p:nvSpPr>
            <p:spPr bwMode="ltGray">
              <a:xfrm rot="1308689">
                <a:off x="1086" y="340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8" name="Rectangle 52"/>
              <p:cNvSpPr>
                <a:spLocks noChangeArrowheads="1"/>
              </p:cNvSpPr>
              <p:nvPr userDrawn="1"/>
            </p:nvSpPr>
            <p:spPr bwMode="ltGray">
              <a:xfrm rot="1308689">
                <a:off x="1064" y="342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69" name="Rectangle 53"/>
              <p:cNvSpPr>
                <a:spLocks noChangeArrowheads="1"/>
              </p:cNvSpPr>
              <p:nvPr userDrawn="1"/>
            </p:nvSpPr>
            <p:spPr bwMode="ltGray">
              <a:xfrm rot="469913">
                <a:off x="1172" y="3225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0" name="Rectangle 54"/>
              <p:cNvSpPr>
                <a:spLocks noChangeArrowheads="1"/>
              </p:cNvSpPr>
              <p:nvPr userDrawn="1"/>
            </p:nvSpPr>
            <p:spPr bwMode="ltGray">
              <a:xfrm rot="559869">
                <a:off x="1162" y="3250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1" name="Rectangle 55"/>
              <p:cNvSpPr>
                <a:spLocks noChangeArrowheads="1"/>
              </p:cNvSpPr>
              <p:nvPr userDrawn="1"/>
            </p:nvSpPr>
            <p:spPr bwMode="ltGray">
              <a:xfrm rot="734079">
                <a:off x="1154" y="327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2" name="Rectangle 56"/>
              <p:cNvSpPr>
                <a:spLocks noChangeArrowheads="1"/>
              </p:cNvSpPr>
              <p:nvPr userDrawn="1"/>
            </p:nvSpPr>
            <p:spPr bwMode="ltGray">
              <a:xfrm rot="734079">
                <a:off x="1141" y="330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3" name="Rectangle 57"/>
              <p:cNvSpPr>
                <a:spLocks noChangeArrowheads="1"/>
              </p:cNvSpPr>
              <p:nvPr userDrawn="1"/>
            </p:nvSpPr>
            <p:spPr bwMode="ltGray">
              <a:xfrm rot="-293905">
                <a:off x="1211" y="309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4" name="Rectangle 58"/>
              <p:cNvSpPr>
                <a:spLocks noChangeArrowheads="1"/>
              </p:cNvSpPr>
              <p:nvPr userDrawn="1"/>
            </p:nvSpPr>
            <p:spPr bwMode="ltGray">
              <a:xfrm rot="-8">
                <a:off x="1201" y="3122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5" name="Rectangle 59"/>
              <p:cNvSpPr>
                <a:spLocks noChangeArrowheads="1"/>
              </p:cNvSpPr>
              <p:nvPr userDrawn="1"/>
            </p:nvSpPr>
            <p:spPr bwMode="ltGray">
              <a:xfrm rot="-8">
                <a:off x="1200" y="3147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6" name="Rectangle 60"/>
              <p:cNvSpPr>
                <a:spLocks noChangeArrowheads="1"/>
              </p:cNvSpPr>
              <p:nvPr userDrawn="1"/>
            </p:nvSpPr>
            <p:spPr bwMode="ltGray">
              <a:xfrm rot="214188">
                <a:off x="1189" y="31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7" name="Rectangle 61"/>
              <p:cNvSpPr>
                <a:spLocks noChangeArrowheads="1"/>
              </p:cNvSpPr>
              <p:nvPr userDrawn="1"/>
            </p:nvSpPr>
            <p:spPr bwMode="ltGray">
              <a:xfrm rot="-682388">
                <a:off x="1219" y="296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8" name="Rectangle 62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2991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79" name="Rectangle 63"/>
              <p:cNvSpPr>
                <a:spLocks noChangeArrowheads="1"/>
              </p:cNvSpPr>
              <p:nvPr userDrawn="1"/>
            </p:nvSpPr>
            <p:spPr bwMode="ltGray">
              <a:xfrm rot="-480400">
                <a:off x="1220" y="30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0" name="Rectangle 64"/>
              <p:cNvSpPr>
                <a:spLocks noChangeArrowheads="1"/>
              </p:cNvSpPr>
              <p:nvPr userDrawn="1"/>
            </p:nvSpPr>
            <p:spPr bwMode="ltGray">
              <a:xfrm rot="-270546">
                <a:off x="1219" y="30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1" name="Rectangle 65"/>
              <p:cNvSpPr>
                <a:spLocks noChangeArrowheads="1"/>
              </p:cNvSpPr>
              <p:nvPr userDrawn="1"/>
            </p:nvSpPr>
            <p:spPr bwMode="ltGray">
              <a:xfrm rot="-1132286">
                <a:off x="1207" y="2843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2" name="Rectangle 66"/>
              <p:cNvSpPr>
                <a:spLocks noChangeArrowheads="1"/>
              </p:cNvSpPr>
              <p:nvPr userDrawn="1"/>
            </p:nvSpPr>
            <p:spPr bwMode="ltGray">
              <a:xfrm rot="-969272">
                <a:off x="1213" y="286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3" name="Rectangle 67"/>
              <p:cNvSpPr>
                <a:spLocks noChangeArrowheads="1"/>
              </p:cNvSpPr>
              <p:nvPr userDrawn="1"/>
            </p:nvSpPr>
            <p:spPr bwMode="ltGray">
              <a:xfrm rot="-969272">
                <a:off x="1216" y="288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4" name="Rectangle 68"/>
              <p:cNvSpPr>
                <a:spLocks noChangeArrowheads="1"/>
              </p:cNvSpPr>
              <p:nvPr userDrawn="1"/>
            </p:nvSpPr>
            <p:spPr bwMode="ltGray">
              <a:xfrm rot="-806259">
                <a:off x="1219" y="291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5" name="Rectangle 69"/>
              <p:cNvSpPr>
                <a:spLocks noChangeArrowheads="1"/>
              </p:cNvSpPr>
              <p:nvPr userDrawn="1"/>
            </p:nvSpPr>
            <p:spPr bwMode="ltGray">
              <a:xfrm rot="-1543941">
                <a:off x="1165" y="272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6" name="Rectangle 70"/>
              <p:cNvSpPr>
                <a:spLocks noChangeArrowheads="1"/>
              </p:cNvSpPr>
              <p:nvPr userDrawn="1"/>
            </p:nvSpPr>
            <p:spPr bwMode="ltGray">
              <a:xfrm rot="-1341953">
                <a:off x="1176" y="2752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7" name="Rectangle 71"/>
              <p:cNvSpPr>
                <a:spLocks noChangeArrowheads="1"/>
              </p:cNvSpPr>
              <p:nvPr userDrawn="1"/>
            </p:nvSpPr>
            <p:spPr bwMode="ltGray">
              <a:xfrm rot="-1341953">
                <a:off x="1184" y="277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8" name="Rectangle 72"/>
              <p:cNvSpPr>
                <a:spLocks noChangeArrowheads="1"/>
              </p:cNvSpPr>
              <p:nvPr userDrawn="1"/>
            </p:nvSpPr>
            <p:spPr bwMode="ltGray">
              <a:xfrm rot="-1341953">
                <a:off x="1194" y="279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89" name="Rectangle 73"/>
              <p:cNvSpPr>
                <a:spLocks noChangeArrowheads="1"/>
              </p:cNvSpPr>
              <p:nvPr userDrawn="1"/>
            </p:nvSpPr>
            <p:spPr bwMode="ltGray">
              <a:xfrm rot="-1928746">
                <a:off x="1101" y="262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0" name="Rectangle 74"/>
              <p:cNvSpPr>
                <a:spLocks noChangeArrowheads="1"/>
              </p:cNvSpPr>
              <p:nvPr userDrawn="1"/>
            </p:nvSpPr>
            <p:spPr bwMode="ltGray">
              <a:xfrm rot="-1844175">
                <a:off x="1114" y="2645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1" name="Rectangle 75"/>
              <p:cNvSpPr>
                <a:spLocks noChangeArrowheads="1"/>
              </p:cNvSpPr>
              <p:nvPr userDrawn="1"/>
            </p:nvSpPr>
            <p:spPr bwMode="ltGray">
              <a:xfrm rot="-1752383">
                <a:off x="1129" y="266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2" name="Rectangle 76"/>
              <p:cNvSpPr>
                <a:spLocks noChangeArrowheads="1"/>
              </p:cNvSpPr>
              <p:nvPr userDrawn="1"/>
            </p:nvSpPr>
            <p:spPr bwMode="ltGray">
              <a:xfrm rot="-1752383">
                <a:off x="1142" y="268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3" name="Rectangle 77"/>
              <p:cNvSpPr>
                <a:spLocks noChangeArrowheads="1"/>
              </p:cNvSpPr>
              <p:nvPr userDrawn="1"/>
            </p:nvSpPr>
            <p:spPr bwMode="ltGray">
              <a:xfrm rot="-2466736">
                <a:off x="1014" y="2538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4" name="Rectangle 78"/>
              <p:cNvSpPr>
                <a:spLocks noChangeArrowheads="1"/>
              </p:cNvSpPr>
              <p:nvPr userDrawn="1"/>
            </p:nvSpPr>
            <p:spPr bwMode="ltGray">
              <a:xfrm rot="-2466736">
                <a:off x="1035" y="255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5" name="Rectangle 79"/>
              <p:cNvSpPr>
                <a:spLocks noChangeArrowheads="1"/>
              </p:cNvSpPr>
              <p:nvPr userDrawn="1"/>
            </p:nvSpPr>
            <p:spPr bwMode="ltGray">
              <a:xfrm rot="-2466736">
                <a:off x="1050" y="2574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6" name="Rectangle 80"/>
              <p:cNvSpPr>
                <a:spLocks noChangeArrowheads="1"/>
              </p:cNvSpPr>
              <p:nvPr userDrawn="1"/>
            </p:nvSpPr>
            <p:spPr bwMode="ltGray">
              <a:xfrm rot="-2342866">
                <a:off x="1068" y="2590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7" name="Freeform 81"/>
              <p:cNvSpPr>
                <a:spLocks/>
              </p:cNvSpPr>
              <p:nvPr userDrawn="1"/>
            </p:nvSpPr>
            <p:spPr bwMode="ltGray">
              <a:xfrm>
                <a:off x="486" y="2563"/>
                <a:ext cx="180" cy="151"/>
              </a:xfrm>
              <a:custGeom>
                <a:avLst/>
                <a:gdLst>
                  <a:gd name="T0" fmla="*/ 0 w 180"/>
                  <a:gd name="T1" fmla="*/ 144 h 151"/>
                  <a:gd name="T2" fmla="*/ 28 w 180"/>
                  <a:gd name="T3" fmla="*/ 147 h 151"/>
                  <a:gd name="T4" fmla="*/ 64 w 180"/>
                  <a:gd name="T5" fmla="*/ 46 h 151"/>
                  <a:gd name="T6" fmla="*/ 94 w 180"/>
                  <a:gd name="T7" fmla="*/ 151 h 151"/>
                  <a:gd name="T8" fmla="*/ 129 w 180"/>
                  <a:gd name="T9" fmla="*/ 151 h 151"/>
                  <a:gd name="T10" fmla="*/ 180 w 180"/>
                  <a:gd name="T11" fmla="*/ 9 h 151"/>
                  <a:gd name="T12" fmla="*/ 148 w 180"/>
                  <a:gd name="T13" fmla="*/ 10 h 151"/>
                  <a:gd name="T14" fmla="*/ 112 w 180"/>
                  <a:gd name="T15" fmla="*/ 112 h 151"/>
                  <a:gd name="T16" fmla="*/ 79 w 180"/>
                  <a:gd name="T17" fmla="*/ 0 h 151"/>
                  <a:gd name="T18" fmla="*/ 48 w 180"/>
                  <a:gd name="T19" fmla="*/ 0 h 151"/>
                  <a:gd name="T20" fmla="*/ 0 w 180"/>
                  <a:gd name="T21" fmla="*/ 144 h 1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0" h="151">
                    <a:moveTo>
                      <a:pt x="0" y="144"/>
                    </a:moveTo>
                    <a:lnTo>
                      <a:pt x="28" y="147"/>
                    </a:lnTo>
                    <a:lnTo>
                      <a:pt x="64" y="46"/>
                    </a:lnTo>
                    <a:lnTo>
                      <a:pt x="94" y="151"/>
                    </a:lnTo>
                    <a:lnTo>
                      <a:pt x="129" y="151"/>
                    </a:lnTo>
                    <a:lnTo>
                      <a:pt x="180" y="9"/>
                    </a:lnTo>
                    <a:lnTo>
                      <a:pt x="148" y="10"/>
                    </a:lnTo>
                    <a:lnTo>
                      <a:pt x="112" y="112"/>
                    </a:lnTo>
                    <a:lnTo>
                      <a:pt x="79" y="0"/>
                    </a:lnTo>
                    <a:lnTo>
                      <a:pt x="48" y="0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8" name="Rectangle 82"/>
              <p:cNvSpPr>
                <a:spLocks noChangeArrowheads="1"/>
              </p:cNvSpPr>
              <p:nvPr userDrawn="1"/>
            </p:nvSpPr>
            <p:spPr bwMode="ltGray">
              <a:xfrm rot="6575641">
                <a:off x="-217" y="3138"/>
                <a:ext cx="122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099" name="Rectangle 83"/>
              <p:cNvSpPr>
                <a:spLocks noChangeArrowheads="1"/>
              </p:cNvSpPr>
              <p:nvPr userDrawn="1"/>
            </p:nvSpPr>
            <p:spPr bwMode="ltGray">
              <a:xfrm rot="238799">
                <a:off x="4" y="3146"/>
                <a:ext cx="103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0" name="Rectangle 84"/>
              <p:cNvSpPr>
                <a:spLocks noChangeArrowheads="1"/>
              </p:cNvSpPr>
              <p:nvPr userDrawn="1"/>
            </p:nvSpPr>
            <p:spPr bwMode="ltGray">
              <a:xfrm rot="-2957028">
                <a:off x="907" y="247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1" name="Rectangle 85"/>
              <p:cNvSpPr>
                <a:spLocks noChangeArrowheads="1"/>
              </p:cNvSpPr>
              <p:nvPr userDrawn="1"/>
            </p:nvSpPr>
            <p:spPr bwMode="ltGray">
              <a:xfrm rot="-2957028">
                <a:off x="930" y="2486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2" name="Rectangle 86"/>
              <p:cNvSpPr>
                <a:spLocks noChangeArrowheads="1"/>
              </p:cNvSpPr>
              <p:nvPr userDrawn="1"/>
            </p:nvSpPr>
            <p:spPr bwMode="ltGray">
              <a:xfrm rot="-2957028">
                <a:off x="954" y="2497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3" name="Rectangle 87"/>
              <p:cNvSpPr>
                <a:spLocks noChangeArrowheads="1"/>
              </p:cNvSpPr>
              <p:nvPr userDrawn="1"/>
            </p:nvSpPr>
            <p:spPr bwMode="ltGray">
              <a:xfrm rot="-2661033">
                <a:off x="974" y="2509"/>
                <a:ext cx="86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4" name="Rectangle 88"/>
              <p:cNvSpPr>
                <a:spLocks noChangeArrowheads="1"/>
              </p:cNvSpPr>
              <p:nvPr userDrawn="1"/>
            </p:nvSpPr>
            <p:spPr bwMode="ltGray">
              <a:xfrm rot="-3638503">
                <a:off x="788" y="242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5" name="Rectangle 89"/>
              <p:cNvSpPr>
                <a:spLocks noChangeArrowheads="1"/>
              </p:cNvSpPr>
              <p:nvPr userDrawn="1"/>
            </p:nvSpPr>
            <p:spPr bwMode="ltGray">
              <a:xfrm rot="-3638503">
                <a:off x="815" y="2434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6" name="Rectangle 90"/>
              <p:cNvSpPr>
                <a:spLocks noChangeArrowheads="1"/>
              </p:cNvSpPr>
              <p:nvPr userDrawn="1"/>
            </p:nvSpPr>
            <p:spPr bwMode="ltGray">
              <a:xfrm rot="-3514633">
                <a:off x="837" y="2441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7" name="Rectangle 91"/>
              <p:cNvSpPr>
                <a:spLocks noChangeArrowheads="1"/>
              </p:cNvSpPr>
              <p:nvPr userDrawn="1"/>
            </p:nvSpPr>
            <p:spPr bwMode="ltGray">
              <a:xfrm rot="-3220799">
                <a:off x="862" y="2453"/>
                <a:ext cx="8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8" name="Rectangle 92"/>
              <p:cNvSpPr>
                <a:spLocks noChangeArrowheads="1"/>
              </p:cNvSpPr>
              <p:nvPr userDrawn="1"/>
            </p:nvSpPr>
            <p:spPr bwMode="ltGray">
              <a:xfrm rot="-4338250">
                <a:off x="649" y="2396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09" name="Rectangle 93"/>
              <p:cNvSpPr>
                <a:spLocks noChangeArrowheads="1"/>
              </p:cNvSpPr>
              <p:nvPr userDrawn="1"/>
            </p:nvSpPr>
            <p:spPr bwMode="ltGray">
              <a:xfrm rot="-4250359">
                <a:off x="677" y="2402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0" name="Rectangle 94"/>
              <p:cNvSpPr>
                <a:spLocks noChangeArrowheads="1"/>
              </p:cNvSpPr>
              <p:nvPr userDrawn="1"/>
            </p:nvSpPr>
            <p:spPr bwMode="ltGray">
              <a:xfrm rot="-4250359">
                <a:off x="707" y="2407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1" name="Rectangle 95"/>
              <p:cNvSpPr>
                <a:spLocks noChangeArrowheads="1"/>
              </p:cNvSpPr>
              <p:nvPr userDrawn="1"/>
            </p:nvSpPr>
            <p:spPr bwMode="ltGray">
              <a:xfrm rot="-3989246">
                <a:off x="737" y="241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2" name="Rectangle 96"/>
              <p:cNvSpPr>
                <a:spLocks noChangeArrowheads="1"/>
              </p:cNvSpPr>
              <p:nvPr userDrawn="1"/>
            </p:nvSpPr>
            <p:spPr bwMode="ltGray">
              <a:xfrm rot="-4862215">
                <a:off x="503" y="239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3" name="Rectangle 97"/>
              <p:cNvSpPr>
                <a:spLocks noChangeArrowheads="1"/>
              </p:cNvSpPr>
              <p:nvPr userDrawn="1"/>
            </p:nvSpPr>
            <p:spPr bwMode="ltGray">
              <a:xfrm rot="-4673370">
                <a:off x="533" y="239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4" name="Rectangle 98"/>
              <p:cNvSpPr>
                <a:spLocks noChangeArrowheads="1"/>
              </p:cNvSpPr>
              <p:nvPr userDrawn="1"/>
            </p:nvSpPr>
            <p:spPr bwMode="ltGray">
              <a:xfrm rot="-4646721">
                <a:off x="563" y="2390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5" name="Rectangle 99"/>
              <p:cNvSpPr>
                <a:spLocks noChangeArrowheads="1"/>
              </p:cNvSpPr>
              <p:nvPr userDrawn="1"/>
            </p:nvSpPr>
            <p:spPr bwMode="ltGray">
              <a:xfrm rot="-4580623">
                <a:off x="594" y="2391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6" name="Rectangle 100"/>
              <p:cNvSpPr>
                <a:spLocks noChangeArrowheads="1"/>
              </p:cNvSpPr>
              <p:nvPr userDrawn="1"/>
            </p:nvSpPr>
            <p:spPr bwMode="ltGray">
              <a:xfrm rot="-5195129">
                <a:off x="355" y="2414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7" name="Rectangle 101"/>
              <p:cNvSpPr>
                <a:spLocks noChangeArrowheads="1"/>
              </p:cNvSpPr>
              <p:nvPr userDrawn="1"/>
            </p:nvSpPr>
            <p:spPr bwMode="ltGray">
              <a:xfrm rot="-5360484">
                <a:off x="385" y="2409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8" name="Rectangle 102"/>
              <p:cNvSpPr>
                <a:spLocks noChangeArrowheads="1"/>
              </p:cNvSpPr>
              <p:nvPr userDrawn="1"/>
            </p:nvSpPr>
            <p:spPr bwMode="ltGray">
              <a:xfrm rot="-5288939">
                <a:off x="418" y="2405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19" name="Rectangle 103"/>
              <p:cNvSpPr>
                <a:spLocks noChangeArrowheads="1"/>
              </p:cNvSpPr>
              <p:nvPr userDrawn="1"/>
            </p:nvSpPr>
            <p:spPr bwMode="ltGray">
              <a:xfrm rot="-5164854">
                <a:off x="449" y="2400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0" name="Rectangle 104"/>
              <p:cNvSpPr>
                <a:spLocks noChangeArrowheads="1"/>
              </p:cNvSpPr>
              <p:nvPr userDrawn="1"/>
            </p:nvSpPr>
            <p:spPr bwMode="ltGray">
              <a:xfrm rot="-6132163">
                <a:off x="206" y="245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1" name="Rectangle 105"/>
              <p:cNvSpPr>
                <a:spLocks noChangeArrowheads="1"/>
              </p:cNvSpPr>
              <p:nvPr userDrawn="1"/>
            </p:nvSpPr>
            <p:spPr bwMode="ltGray">
              <a:xfrm rot="-6220433">
                <a:off x="237" y="244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2" name="Rectangle 106"/>
              <p:cNvSpPr>
                <a:spLocks noChangeArrowheads="1"/>
              </p:cNvSpPr>
              <p:nvPr userDrawn="1"/>
            </p:nvSpPr>
            <p:spPr bwMode="ltGray">
              <a:xfrm rot="-6110943">
                <a:off x="266" y="243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3" name="Rectangle 107"/>
              <p:cNvSpPr>
                <a:spLocks noChangeArrowheads="1"/>
              </p:cNvSpPr>
              <p:nvPr userDrawn="1"/>
            </p:nvSpPr>
            <p:spPr bwMode="ltGray">
              <a:xfrm rot="-5919570">
                <a:off x="292" y="2427"/>
                <a:ext cx="69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4" name="Rectangle 108"/>
              <p:cNvSpPr>
                <a:spLocks noChangeArrowheads="1"/>
              </p:cNvSpPr>
              <p:nvPr userDrawn="1"/>
            </p:nvSpPr>
            <p:spPr bwMode="ltGray">
              <a:xfrm rot="-7376291">
                <a:off x="5" y="2549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5" name="Rectangle 109"/>
              <p:cNvSpPr>
                <a:spLocks noChangeArrowheads="1"/>
              </p:cNvSpPr>
              <p:nvPr userDrawn="1"/>
            </p:nvSpPr>
            <p:spPr bwMode="ltGray">
              <a:xfrm rot="-7168347">
                <a:off x="64" y="2517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6" name="Rectangle 110"/>
              <p:cNvSpPr>
                <a:spLocks noChangeArrowheads="1"/>
              </p:cNvSpPr>
              <p:nvPr userDrawn="1"/>
            </p:nvSpPr>
            <p:spPr bwMode="ltGray">
              <a:xfrm rot="-6802416">
                <a:off x="92" y="250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7" name="Rectangle 111"/>
              <p:cNvSpPr>
                <a:spLocks noChangeArrowheads="1"/>
              </p:cNvSpPr>
              <p:nvPr userDrawn="1"/>
            </p:nvSpPr>
            <p:spPr bwMode="ltGray">
              <a:xfrm rot="-6802416">
                <a:off x="119" y="2492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8" name="Rectangle 112"/>
              <p:cNvSpPr>
                <a:spLocks noChangeArrowheads="1"/>
              </p:cNvSpPr>
              <p:nvPr userDrawn="1"/>
            </p:nvSpPr>
            <p:spPr bwMode="ltGray">
              <a:xfrm rot="-6457704">
                <a:off x="150" y="2478"/>
                <a:ext cx="6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29" name="Rectangle 113"/>
              <p:cNvSpPr>
                <a:spLocks noChangeArrowheads="1"/>
              </p:cNvSpPr>
              <p:nvPr userDrawn="1"/>
            </p:nvSpPr>
            <p:spPr bwMode="ltGray">
              <a:xfrm rot="-1876771">
                <a:off x="0" y="3363"/>
                <a:ext cx="7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0" name="Rectangle 114"/>
              <p:cNvSpPr>
                <a:spLocks noChangeArrowheads="1"/>
              </p:cNvSpPr>
              <p:nvPr userDrawn="1"/>
            </p:nvSpPr>
            <p:spPr bwMode="ltGray">
              <a:xfrm rot="3283992">
                <a:off x="511" y="347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1" name="Rectangle 115"/>
              <p:cNvSpPr>
                <a:spLocks noChangeArrowheads="1"/>
              </p:cNvSpPr>
              <p:nvPr userDrawn="1"/>
            </p:nvSpPr>
            <p:spPr bwMode="ltGray">
              <a:xfrm rot="3283992">
                <a:off x="35" y="2798"/>
                <a:ext cx="24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2" name="Rectangle 116"/>
              <p:cNvSpPr>
                <a:spLocks noChangeArrowheads="1"/>
              </p:cNvSpPr>
              <p:nvPr userDrawn="1"/>
            </p:nvSpPr>
            <p:spPr bwMode="ltGray">
              <a:xfrm rot="-1876771">
                <a:off x="700" y="2851"/>
                <a:ext cx="31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3" name="Rectangle 117"/>
              <p:cNvSpPr>
                <a:spLocks noChangeArrowheads="1"/>
              </p:cNvSpPr>
              <p:nvPr userDrawn="1"/>
            </p:nvSpPr>
            <p:spPr bwMode="ltGray">
              <a:xfrm rot="5908516">
                <a:off x="200" y="3915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4" name="Rectangle 118"/>
              <p:cNvSpPr>
                <a:spLocks noChangeArrowheads="1"/>
              </p:cNvSpPr>
              <p:nvPr userDrawn="1"/>
            </p:nvSpPr>
            <p:spPr bwMode="ltGray">
              <a:xfrm rot="6683973">
                <a:off x="45" y="3915"/>
                <a:ext cx="144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5" name="Rectangle 119"/>
              <p:cNvSpPr>
                <a:spLocks noChangeArrowheads="1"/>
              </p:cNvSpPr>
              <p:nvPr userDrawn="1"/>
            </p:nvSpPr>
            <p:spPr bwMode="ltGray">
              <a:xfrm rot="5245609">
                <a:off x="361" y="389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6" name="Rectangle 120"/>
              <p:cNvSpPr>
                <a:spLocks noChangeArrowheads="1"/>
              </p:cNvSpPr>
              <p:nvPr userDrawn="1"/>
            </p:nvSpPr>
            <p:spPr bwMode="ltGray">
              <a:xfrm rot="4500520">
                <a:off x="522" y="3847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7" name="Rectangle 121"/>
              <p:cNvSpPr>
                <a:spLocks noChangeArrowheads="1"/>
              </p:cNvSpPr>
              <p:nvPr userDrawn="1"/>
            </p:nvSpPr>
            <p:spPr bwMode="ltGray">
              <a:xfrm rot="3805227">
                <a:off x="670" y="377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8" name="Rectangle 122"/>
              <p:cNvSpPr>
                <a:spLocks noChangeArrowheads="1"/>
              </p:cNvSpPr>
              <p:nvPr userDrawn="1"/>
            </p:nvSpPr>
            <p:spPr bwMode="ltGray">
              <a:xfrm rot="3060138">
                <a:off x="813" y="3688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39" name="Rectangle 123"/>
              <p:cNvSpPr>
                <a:spLocks noChangeArrowheads="1"/>
              </p:cNvSpPr>
              <p:nvPr userDrawn="1"/>
            </p:nvSpPr>
            <p:spPr bwMode="ltGray">
              <a:xfrm rot="2090281">
                <a:off x="938" y="3582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0" name="Rectangle 124"/>
              <p:cNvSpPr>
                <a:spLocks noChangeArrowheads="1"/>
              </p:cNvSpPr>
              <p:nvPr userDrawn="1"/>
            </p:nvSpPr>
            <p:spPr bwMode="ltGray">
              <a:xfrm rot="-7168347">
                <a:off x="-18" y="2506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1" name="Rectangle 125"/>
              <p:cNvSpPr>
                <a:spLocks noChangeArrowheads="1"/>
              </p:cNvSpPr>
              <p:nvPr userDrawn="1"/>
            </p:nvSpPr>
            <p:spPr bwMode="ltGray">
              <a:xfrm rot="-6406501">
                <a:off x="136" y="2433"/>
                <a:ext cx="132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2" name="Rectangle 126"/>
              <p:cNvSpPr>
                <a:spLocks noChangeArrowheads="1"/>
              </p:cNvSpPr>
              <p:nvPr userDrawn="1"/>
            </p:nvSpPr>
            <p:spPr bwMode="ltGray">
              <a:xfrm rot="-4970620">
                <a:off x="447" y="2364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3" name="Rectangle 127"/>
              <p:cNvSpPr>
                <a:spLocks noChangeArrowheads="1"/>
              </p:cNvSpPr>
              <p:nvPr userDrawn="1"/>
            </p:nvSpPr>
            <p:spPr bwMode="ltGray">
              <a:xfrm rot="-4298502">
                <a:off x="597" y="2360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4" name="Rectangle 128"/>
              <p:cNvSpPr>
                <a:spLocks noChangeArrowheads="1"/>
              </p:cNvSpPr>
              <p:nvPr userDrawn="1"/>
            </p:nvSpPr>
            <p:spPr bwMode="ltGray">
              <a:xfrm rot="-3676305">
                <a:off x="739" y="2386"/>
                <a:ext cx="155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5" name="Rectangle 129"/>
              <p:cNvSpPr>
                <a:spLocks noChangeArrowheads="1"/>
              </p:cNvSpPr>
              <p:nvPr userDrawn="1"/>
            </p:nvSpPr>
            <p:spPr bwMode="ltGray">
              <a:xfrm rot="-3188616">
                <a:off x="869" y="24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6" name="Rectangle 130"/>
              <p:cNvSpPr>
                <a:spLocks noChangeArrowheads="1"/>
              </p:cNvSpPr>
              <p:nvPr userDrawn="1"/>
            </p:nvSpPr>
            <p:spPr bwMode="ltGray">
              <a:xfrm rot="-2610246">
                <a:off x="984" y="2497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7" name="Rectangle 131"/>
              <p:cNvSpPr>
                <a:spLocks noChangeArrowheads="1"/>
              </p:cNvSpPr>
              <p:nvPr userDrawn="1"/>
            </p:nvSpPr>
            <p:spPr bwMode="ltGray">
              <a:xfrm rot="-2190008">
                <a:off x="1075" y="2585"/>
                <a:ext cx="173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8" name="Rectangle 132"/>
              <p:cNvSpPr>
                <a:spLocks noChangeArrowheads="1"/>
              </p:cNvSpPr>
              <p:nvPr userDrawn="1"/>
            </p:nvSpPr>
            <p:spPr bwMode="ltGray">
              <a:xfrm rot="-1728558">
                <a:off x="1147" y="2688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49" name="Rectangle 133"/>
              <p:cNvSpPr>
                <a:spLocks noChangeArrowheads="1"/>
              </p:cNvSpPr>
              <p:nvPr userDrawn="1"/>
            </p:nvSpPr>
            <p:spPr bwMode="ltGray">
              <a:xfrm rot="-1172118">
                <a:off x="1198" y="2805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0" name="Rectangle 134"/>
              <p:cNvSpPr>
                <a:spLocks noChangeArrowheads="1"/>
              </p:cNvSpPr>
              <p:nvPr userDrawn="1"/>
            </p:nvSpPr>
            <p:spPr bwMode="ltGray">
              <a:xfrm rot="-753845">
                <a:off x="1218" y="2930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1" name="Rectangle 135"/>
              <p:cNvSpPr>
                <a:spLocks noChangeArrowheads="1"/>
              </p:cNvSpPr>
              <p:nvPr userDrawn="1"/>
            </p:nvSpPr>
            <p:spPr bwMode="ltGray">
              <a:xfrm rot="-287823">
                <a:off x="1213" y="3066"/>
                <a:ext cx="167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2" name="Rectangle 136"/>
              <p:cNvSpPr>
                <a:spLocks noChangeArrowheads="1"/>
              </p:cNvSpPr>
              <p:nvPr userDrawn="1"/>
            </p:nvSpPr>
            <p:spPr bwMode="ltGray">
              <a:xfrm rot="696741">
                <a:off x="1126" y="3337"/>
                <a:ext cx="15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3" name="Rectangle 137"/>
              <p:cNvSpPr>
                <a:spLocks noChangeArrowheads="1"/>
              </p:cNvSpPr>
              <p:nvPr userDrawn="1"/>
            </p:nvSpPr>
            <p:spPr bwMode="ltGray">
              <a:xfrm rot="1529990">
                <a:off x="1041" y="3465"/>
                <a:ext cx="140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4" name="Freeform 138"/>
              <p:cNvSpPr>
                <a:spLocks/>
              </p:cNvSpPr>
              <p:nvPr userDrawn="1"/>
            </p:nvSpPr>
            <p:spPr bwMode="ltGray">
              <a:xfrm>
                <a:off x="850" y="3136"/>
                <a:ext cx="204" cy="120"/>
              </a:xfrm>
              <a:custGeom>
                <a:avLst/>
                <a:gdLst>
                  <a:gd name="T0" fmla="*/ 168 w 204"/>
                  <a:gd name="T1" fmla="*/ 120 h 120"/>
                  <a:gd name="T2" fmla="*/ 204 w 204"/>
                  <a:gd name="T3" fmla="*/ 12 h 120"/>
                  <a:gd name="T4" fmla="*/ 42 w 204"/>
                  <a:gd name="T5" fmla="*/ 0 h 120"/>
                  <a:gd name="T6" fmla="*/ 0 w 204"/>
                  <a:gd name="T7" fmla="*/ 108 h 120"/>
                  <a:gd name="T8" fmla="*/ 30 w 204"/>
                  <a:gd name="T9" fmla="*/ 114 h 120"/>
                  <a:gd name="T10" fmla="*/ 60 w 204"/>
                  <a:gd name="T11" fmla="*/ 30 h 120"/>
                  <a:gd name="T12" fmla="*/ 102 w 204"/>
                  <a:gd name="T13" fmla="*/ 36 h 120"/>
                  <a:gd name="T14" fmla="*/ 78 w 204"/>
                  <a:gd name="T15" fmla="*/ 108 h 120"/>
                  <a:gd name="T16" fmla="*/ 102 w 204"/>
                  <a:gd name="T17" fmla="*/ 108 h 120"/>
                  <a:gd name="T18" fmla="*/ 132 w 204"/>
                  <a:gd name="T19" fmla="*/ 36 h 120"/>
                  <a:gd name="T20" fmla="*/ 162 w 204"/>
                  <a:gd name="T21" fmla="*/ 36 h 120"/>
                  <a:gd name="T22" fmla="*/ 138 w 204"/>
                  <a:gd name="T23" fmla="*/ 114 h 120"/>
                  <a:gd name="T24" fmla="*/ 168 w 204"/>
                  <a:gd name="T25" fmla="*/ 120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120">
                    <a:moveTo>
                      <a:pt x="168" y="120"/>
                    </a:moveTo>
                    <a:lnTo>
                      <a:pt x="204" y="12"/>
                    </a:lnTo>
                    <a:lnTo>
                      <a:pt x="42" y="0"/>
                    </a:lnTo>
                    <a:lnTo>
                      <a:pt x="0" y="108"/>
                    </a:lnTo>
                    <a:lnTo>
                      <a:pt x="30" y="114"/>
                    </a:lnTo>
                    <a:lnTo>
                      <a:pt x="60" y="30"/>
                    </a:lnTo>
                    <a:lnTo>
                      <a:pt x="102" y="36"/>
                    </a:lnTo>
                    <a:lnTo>
                      <a:pt x="78" y="108"/>
                    </a:lnTo>
                    <a:lnTo>
                      <a:pt x="102" y="108"/>
                    </a:lnTo>
                    <a:lnTo>
                      <a:pt x="132" y="36"/>
                    </a:lnTo>
                    <a:lnTo>
                      <a:pt x="162" y="36"/>
                    </a:lnTo>
                    <a:lnTo>
                      <a:pt x="138" y="114"/>
                    </a:lnTo>
                    <a:lnTo>
                      <a:pt x="168" y="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5" name="Freeform 139"/>
              <p:cNvSpPr>
                <a:spLocks/>
              </p:cNvSpPr>
              <p:nvPr userDrawn="1"/>
            </p:nvSpPr>
            <p:spPr bwMode="ltGray">
              <a:xfrm>
                <a:off x="19" y="2722"/>
                <a:ext cx="90" cy="78"/>
              </a:xfrm>
              <a:custGeom>
                <a:avLst/>
                <a:gdLst>
                  <a:gd name="T0" fmla="*/ 66 w 90"/>
                  <a:gd name="T1" fmla="*/ 36 h 78"/>
                  <a:gd name="T2" fmla="*/ 66 w 90"/>
                  <a:gd name="T3" fmla="*/ 36 h 78"/>
                  <a:gd name="T4" fmla="*/ 18 w 90"/>
                  <a:gd name="T5" fmla="*/ 24 h 78"/>
                  <a:gd name="T6" fmla="*/ 0 w 90"/>
                  <a:gd name="T7" fmla="*/ 30 h 78"/>
                  <a:gd name="T8" fmla="*/ 36 w 90"/>
                  <a:gd name="T9" fmla="*/ 78 h 78"/>
                  <a:gd name="T10" fmla="*/ 48 w 90"/>
                  <a:gd name="T11" fmla="*/ 72 h 78"/>
                  <a:gd name="T12" fmla="*/ 24 w 90"/>
                  <a:gd name="T13" fmla="*/ 36 h 78"/>
                  <a:gd name="T14" fmla="*/ 24 w 90"/>
                  <a:gd name="T15" fmla="*/ 36 h 78"/>
                  <a:gd name="T16" fmla="*/ 72 w 90"/>
                  <a:gd name="T17" fmla="*/ 54 h 78"/>
                  <a:gd name="T18" fmla="*/ 90 w 90"/>
                  <a:gd name="T19" fmla="*/ 42 h 78"/>
                  <a:gd name="T20" fmla="*/ 54 w 90"/>
                  <a:gd name="T21" fmla="*/ 0 h 78"/>
                  <a:gd name="T22" fmla="*/ 42 w 90"/>
                  <a:gd name="T23" fmla="*/ 6 h 78"/>
                  <a:gd name="T24" fmla="*/ 66 w 90"/>
                  <a:gd name="T25" fmla="*/ 36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8">
                    <a:moveTo>
                      <a:pt x="66" y="36"/>
                    </a:moveTo>
                    <a:lnTo>
                      <a:pt x="66" y="36"/>
                    </a:lnTo>
                    <a:lnTo>
                      <a:pt x="18" y="24"/>
                    </a:lnTo>
                    <a:lnTo>
                      <a:pt x="0" y="30"/>
                    </a:lnTo>
                    <a:lnTo>
                      <a:pt x="36" y="78"/>
                    </a:lnTo>
                    <a:lnTo>
                      <a:pt x="48" y="72"/>
                    </a:lnTo>
                    <a:lnTo>
                      <a:pt x="24" y="36"/>
                    </a:lnTo>
                    <a:lnTo>
                      <a:pt x="72" y="54"/>
                    </a:lnTo>
                    <a:lnTo>
                      <a:pt x="90" y="42"/>
                    </a:lnTo>
                    <a:lnTo>
                      <a:pt x="54" y="0"/>
                    </a:lnTo>
                    <a:lnTo>
                      <a:pt x="42" y="6"/>
                    </a:lnTo>
                    <a:lnTo>
                      <a:pt x="66" y="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6" name="Freeform 140"/>
              <p:cNvSpPr>
                <a:spLocks/>
              </p:cNvSpPr>
              <p:nvPr userDrawn="1"/>
            </p:nvSpPr>
            <p:spPr bwMode="ltGray">
              <a:xfrm>
                <a:off x="97" y="2651"/>
                <a:ext cx="101" cy="89"/>
              </a:xfrm>
              <a:custGeom>
                <a:avLst/>
                <a:gdLst>
                  <a:gd name="T0" fmla="*/ 54 w 101"/>
                  <a:gd name="T1" fmla="*/ 89 h 89"/>
                  <a:gd name="T2" fmla="*/ 65 w 101"/>
                  <a:gd name="T3" fmla="*/ 83 h 89"/>
                  <a:gd name="T4" fmla="*/ 48 w 101"/>
                  <a:gd name="T5" fmla="*/ 35 h 89"/>
                  <a:gd name="T6" fmla="*/ 89 w 101"/>
                  <a:gd name="T7" fmla="*/ 65 h 89"/>
                  <a:gd name="T8" fmla="*/ 101 w 101"/>
                  <a:gd name="T9" fmla="*/ 59 h 89"/>
                  <a:gd name="T10" fmla="*/ 83 w 101"/>
                  <a:gd name="T11" fmla="*/ 0 h 89"/>
                  <a:gd name="T12" fmla="*/ 71 w 101"/>
                  <a:gd name="T13" fmla="*/ 12 h 89"/>
                  <a:gd name="T14" fmla="*/ 83 w 101"/>
                  <a:gd name="T15" fmla="*/ 41 h 89"/>
                  <a:gd name="T16" fmla="*/ 48 w 101"/>
                  <a:gd name="T17" fmla="*/ 23 h 89"/>
                  <a:gd name="T18" fmla="*/ 36 w 101"/>
                  <a:gd name="T19" fmla="*/ 29 h 89"/>
                  <a:gd name="T20" fmla="*/ 45 w 101"/>
                  <a:gd name="T21" fmla="*/ 68 h 89"/>
                  <a:gd name="T22" fmla="*/ 18 w 101"/>
                  <a:gd name="T23" fmla="*/ 41 h 89"/>
                  <a:gd name="T24" fmla="*/ 0 w 101"/>
                  <a:gd name="T25" fmla="*/ 53 h 89"/>
                  <a:gd name="T26" fmla="*/ 54 w 101"/>
                  <a:gd name="T27" fmla="*/ 89 h 8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1" h="89">
                    <a:moveTo>
                      <a:pt x="54" y="89"/>
                    </a:moveTo>
                    <a:lnTo>
                      <a:pt x="65" y="83"/>
                    </a:lnTo>
                    <a:lnTo>
                      <a:pt x="48" y="35"/>
                    </a:lnTo>
                    <a:lnTo>
                      <a:pt x="89" y="65"/>
                    </a:lnTo>
                    <a:lnTo>
                      <a:pt x="101" y="59"/>
                    </a:lnTo>
                    <a:lnTo>
                      <a:pt x="83" y="0"/>
                    </a:lnTo>
                    <a:lnTo>
                      <a:pt x="71" y="12"/>
                    </a:lnTo>
                    <a:lnTo>
                      <a:pt x="83" y="41"/>
                    </a:lnTo>
                    <a:lnTo>
                      <a:pt x="48" y="23"/>
                    </a:lnTo>
                    <a:lnTo>
                      <a:pt x="36" y="29"/>
                    </a:lnTo>
                    <a:lnTo>
                      <a:pt x="45" y="68"/>
                    </a:lnTo>
                    <a:lnTo>
                      <a:pt x="18" y="41"/>
                    </a:lnTo>
                    <a:lnTo>
                      <a:pt x="0" y="53"/>
                    </a:lnTo>
                    <a:lnTo>
                      <a:pt x="54" y="8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7" name="Freeform 141"/>
              <p:cNvSpPr>
                <a:spLocks/>
              </p:cNvSpPr>
              <p:nvPr userDrawn="1"/>
            </p:nvSpPr>
            <p:spPr bwMode="ltGray">
              <a:xfrm>
                <a:off x="677" y="3502"/>
                <a:ext cx="83" cy="78"/>
              </a:xfrm>
              <a:custGeom>
                <a:avLst/>
                <a:gdLst>
                  <a:gd name="T0" fmla="*/ 36 w 83"/>
                  <a:gd name="T1" fmla="*/ 78 h 78"/>
                  <a:gd name="T2" fmla="*/ 83 w 83"/>
                  <a:gd name="T3" fmla="*/ 48 h 78"/>
                  <a:gd name="T4" fmla="*/ 54 w 83"/>
                  <a:gd name="T5" fmla="*/ 0 h 78"/>
                  <a:gd name="T6" fmla="*/ 0 w 83"/>
                  <a:gd name="T7" fmla="*/ 30 h 78"/>
                  <a:gd name="T8" fmla="*/ 6 w 83"/>
                  <a:gd name="T9" fmla="*/ 36 h 78"/>
                  <a:gd name="T10" fmla="*/ 42 w 83"/>
                  <a:gd name="T11" fmla="*/ 18 h 78"/>
                  <a:gd name="T12" fmla="*/ 54 w 83"/>
                  <a:gd name="T13" fmla="*/ 30 h 78"/>
                  <a:gd name="T14" fmla="*/ 24 w 83"/>
                  <a:gd name="T15" fmla="*/ 48 h 78"/>
                  <a:gd name="T16" fmla="*/ 30 w 83"/>
                  <a:gd name="T17" fmla="*/ 54 h 78"/>
                  <a:gd name="T18" fmla="*/ 60 w 83"/>
                  <a:gd name="T19" fmla="*/ 36 h 78"/>
                  <a:gd name="T20" fmla="*/ 66 w 83"/>
                  <a:gd name="T21" fmla="*/ 48 h 78"/>
                  <a:gd name="T22" fmla="*/ 30 w 83"/>
                  <a:gd name="T23" fmla="*/ 66 h 78"/>
                  <a:gd name="T24" fmla="*/ 36 w 83"/>
                  <a:gd name="T25" fmla="*/ 7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3" h="78">
                    <a:moveTo>
                      <a:pt x="36" y="78"/>
                    </a:moveTo>
                    <a:lnTo>
                      <a:pt x="83" y="48"/>
                    </a:lnTo>
                    <a:lnTo>
                      <a:pt x="54" y="0"/>
                    </a:lnTo>
                    <a:lnTo>
                      <a:pt x="0" y="30"/>
                    </a:lnTo>
                    <a:lnTo>
                      <a:pt x="6" y="36"/>
                    </a:lnTo>
                    <a:lnTo>
                      <a:pt x="42" y="18"/>
                    </a:lnTo>
                    <a:lnTo>
                      <a:pt x="54" y="30"/>
                    </a:lnTo>
                    <a:lnTo>
                      <a:pt x="24" y="48"/>
                    </a:lnTo>
                    <a:lnTo>
                      <a:pt x="30" y="54"/>
                    </a:lnTo>
                    <a:lnTo>
                      <a:pt x="60" y="36"/>
                    </a:lnTo>
                    <a:lnTo>
                      <a:pt x="66" y="48"/>
                    </a:lnTo>
                    <a:lnTo>
                      <a:pt x="30" y="66"/>
                    </a:lnTo>
                    <a:lnTo>
                      <a:pt x="36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8" name="Freeform 142"/>
              <p:cNvSpPr>
                <a:spLocks/>
              </p:cNvSpPr>
              <p:nvPr userDrawn="1"/>
            </p:nvSpPr>
            <p:spPr bwMode="ltGray">
              <a:xfrm>
                <a:off x="940" y="2782"/>
                <a:ext cx="90" cy="72"/>
              </a:xfrm>
              <a:custGeom>
                <a:avLst/>
                <a:gdLst>
                  <a:gd name="T0" fmla="*/ 90 w 90"/>
                  <a:gd name="T1" fmla="*/ 30 h 72"/>
                  <a:gd name="T2" fmla="*/ 66 w 90"/>
                  <a:gd name="T3" fmla="*/ 0 h 72"/>
                  <a:gd name="T4" fmla="*/ 0 w 90"/>
                  <a:gd name="T5" fmla="*/ 36 h 72"/>
                  <a:gd name="T6" fmla="*/ 24 w 90"/>
                  <a:gd name="T7" fmla="*/ 72 h 72"/>
                  <a:gd name="T8" fmla="*/ 36 w 90"/>
                  <a:gd name="T9" fmla="*/ 66 h 72"/>
                  <a:gd name="T10" fmla="*/ 18 w 90"/>
                  <a:gd name="T11" fmla="*/ 42 h 72"/>
                  <a:gd name="T12" fmla="*/ 36 w 90"/>
                  <a:gd name="T13" fmla="*/ 30 h 72"/>
                  <a:gd name="T14" fmla="*/ 54 w 90"/>
                  <a:gd name="T15" fmla="*/ 54 h 72"/>
                  <a:gd name="T16" fmla="*/ 60 w 90"/>
                  <a:gd name="T17" fmla="*/ 48 h 72"/>
                  <a:gd name="T18" fmla="*/ 48 w 90"/>
                  <a:gd name="T19" fmla="*/ 24 h 72"/>
                  <a:gd name="T20" fmla="*/ 60 w 90"/>
                  <a:gd name="T21" fmla="*/ 12 h 72"/>
                  <a:gd name="T22" fmla="*/ 78 w 90"/>
                  <a:gd name="T23" fmla="*/ 42 h 72"/>
                  <a:gd name="T24" fmla="*/ 90 w 90"/>
                  <a:gd name="T25" fmla="*/ 30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72">
                    <a:moveTo>
                      <a:pt x="90" y="30"/>
                    </a:moveTo>
                    <a:lnTo>
                      <a:pt x="66" y="0"/>
                    </a:lnTo>
                    <a:lnTo>
                      <a:pt x="0" y="36"/>
                    </a:lnTo>
                    <a:lnTo>
                      <a:pt x="24" y="72"/>
                    </a:lnTo>
                    <a:lnTo>
                      <a:pt x="36" y="66"/>
                    </a:lnTo>
                    <a:lnTo>
                      <a:pt x="18" y="42"/>
                    </a:lnTo>
                    <a:lnTo>
                      <a:pt x="36" y="30"/>
                    </a:lnTo>
                    <a:lnTo>
                      <a:pt x="54" y="54"/>
                    </a:lnTo>
                    <a:lnTo>
                      <a:pt x="60" y="48"/>
                    </a:lnTo>
                    <a:lnTo>
                      <a:pt x="48" y="24"/>
                    </a:lnTo>
                    <a:lnTo>
                      <a:pt x="60" y="12"/>
                    </a:lnTo>
                    <a:lnTo>
                      <a:pt x="78" y="42"/>
                    </a:lnTo>
                    <a:lnTo>
                      <a:pt x="90" y="3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59" name="Freeform 143"/>
              <p:cNvSpPr>
                <a:spLocks/>
              </p:cNvSpPr>
              <p:nvPr userDrawn="1"/>
            </p:nvSpPr>
            <p:spPr bwMode="ltGray">
              <a:xfrm>
                <a:off x="898" y="2716"/>
                <a:ext cx="90" cy="84"/>
              </a:xfrm>
              <a:custGeom>
                <a:avLst/>
                <a:gdLst>
                  <a:gd name="T0" fmla="*/ 42 w 90"/>
                  <a:gd name="T1" fmla="*/ 60 h 84"/>
                  <a:gd name="T2" fmla="*/ 42 w 90"/>
                  <a:gd name="T3" fmla="*/ 60 h 84"/>
                  <a:gd name="T4" fmla="*/ 72 w 90"/>
                  <a:gd name="T5" fmla="*/ 12 h 84"/>
                  <a:gd name="T6" fmla="*/ 66 w 90"/>
                  <a:gd name="T7" fmla="*/ 0 h 84"/>
                  <a:gd name="T8" fmla="*/ 0 w 90"/>
                  <a:gd name="T9" fmla="*/ 42 h 84"/>
                  <a:gd name="T10" fmla="*/ 6 w 90"/>
                  <a:gd name="T11" fmla="*/ 54 h 84"/>
                  <a:gd name="T12" fmla="*/ 54 w 90"/>
                  <a:gd name="T13" fmla="*/ 24 h 84"/>
                  <a:gd name="T14" fmla="*/ 54 w 90"/>
                  <a:gd name="T15" fmla="*/ 24 h 84"/>
                  <a:gd name="T16" fmla="*/ 18 w 90"/>
                  <a:gd name="T17" fmla="*/ 72 h 84"/>
                  <a:gd name="T18" fmla="*/ 24 w 90"/>
                  <a:gd name="T19" fmla="*/ 84 h 84"/>
                  <a:gd name="T20" fmla="*/ 90 w 90"/>
                  <a:gd name="T21" fmla="*/ 42 h 84"/>
                  <a:gd name="T22" fmla="*/ 84 w 90"/>
                  <a:gd name="T23" fmla="*/ 30 h 84"/>
                  <a:gd name="T24" fmla="*/ 42 w 90"/>
                  <a:gd name="T25" fmla="*/ 60 h 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0" h="84">
                    <a:moveTo>
                      <a:pt x="42" y="60"/>
                    </a:moveTo>
                    <a:lnTo>
                      <a:pt x="42" y="60"/>
                    </a:lnTo>
                    <a:lnTo>
                      <a:pt x="72" y="12"/>
                    </a:lnTo>
                    <a:lnTo>
                      <a:pt x="66" y="0"/>
                    </a:lnTo>
                    <a:lnTo>
                      <a:pt x="0" y="42"/>
                    </a:lnTo>
                    <a:lnTo>
                      <a:pt x="6" y="54"/>
                    </a:lnTo>
                    <a:lnTo>
                      <a:pt x="54" y="24"/>
                    </a:lnTo>
                    <a:lnTo>
                      <a:pt x="18" y="72"/>
                    </a:lnTo>
                    <a:lnTo>
                      <a:pt x="24" y="84"/>
                    </a:lnTo>
                    <a:lnTo>
                      <a:pt x="90" y="42"/>
                    </a:lnTo>
                    <a:lnTo>
                      <a:pt x="84" y="30"/>
                    </a:lnTo>
                    <a:lnTo>
                      <a:pt x="42" y="6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0" name="Freeform 144"/>
              <p:cNvSpPr>
                <a:spLocks/>
              </p:cNvSpPr>
              <p:nvPr userDrawn="1"/>
            </p:nvSpPr>
            <p:spPr bwMode="ltGray">
              <a:xfrm>
                <a:off x="7" y="3837"/>
                <a:ext cx="6" cy="12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0 h 12"/>
                  <a:gd name="T4" fmla="*/ 0 w 6"/>
                  <a:gd name="T5" fmla="*/ 0 h 12"/>
                  <a:gd name="T6" fmla="*/ 0 w 6"/>
                  <a:gd name="T7" fmla="*/ 0 h 12"/>
                  <a:gd name="T8" fmla="*/ 0 w 6"/>
                  <a:gd name="T9" fmla="*/ 12 h 12"/>
                  <a:gd name="T10" fmla="*/ 6 w 6"/>
                  <a:gd name="T11" fmla="*/ 0 h 12"/>
                  <a:gd name="T12" fmla="*/ 6 w 6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1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1" name="Freeform 145"/>
              <p:cNvSpPr>
                <a:spLocks/>
              </p:cNvSpPr>
              <p:nvPr userDrawn="1"/>
            </p:nvSpPr>
            <p:spPr bwMode="ltGray">
              <a:xfrm>
                <a:off x="7" y="2555"/>
                <a:ext cx="30" cy="48"/>
              </a:xfrm>
              <a:custGeom>
                <a:avLst/>
                <a:gdLst>
                  <a:gd name="T0" fmla="*/ 18 w 30"/>
                  <a:gd name="T1" fmla="*/ 48 h 48"/>
                  <a:gd name="T2" fmla="*/ 18 w 30"/>
                  <a:gd name="T3" fmla="*/ 48 h 48"/>
                  <a:gd name="T4" fmla="*/ 30 w 30"/>
                  <a:gd name="T5" fmla="*/ 42 h 48"/>
                  <a:gd name="T6" fmla="*/ 0 w 30"/>
                  <a:gd name="T7" fmla="*/ 0 h 48"/>
                  <a:gd name="T8" fmla="*/ 0 w 30"/>
                  <a:gd name="T9" fmla="*/ 24 h 48"/>
                  <a:gd name="T10" fmla="*/ 18 w 30"/>
                  <a:gd name="T11" fmla="*/ 48 h 48"/>
                  <a:gd name="T12" fmla="*/ 18 w 30"/>
                  <a:gd name="T13" fmla="*/ 48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8">
                    <a:moveTo>
                      <a:pt x="18" y="48"/>
                    </a:moveTo>
                    <a:lnTo>
                      <a:pt x="18" y="48"/>
                    </a:lnTo>
                    <a:lnTo>
                      <a:pt x="30" y="42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2" name="Freeform 146"/>
              <p:cNvSpPr>
                <a:spLocks/>
              </p:cNvSpPr>
              <p:nvPr userDrawn="1"/>
            </p:nvSpPr>
            <p:spPr bwMode="ltGray">
              <a:xfrm>
                <a:off x="7" y="3843"/>
                <a:ext cx="36" cy="66"/>
              </a:xfrm>
              <a:custGeom>
                <a:avLst/>
                <a:gdLst>
                  <a:gd name="T0" fmla="*/ 36 w 36"/>
                  <a:gd name="T1" fmla="*/ 0 h 66"/>
                  <a:gd name="T2" fmla="*/ 24 w 36"/>
                  <a:gd name="T3" fmla="*/ 0 h 66"/>
                  <a:gd name="T4" fmla="*/ 24 w 36"/>
                  <a:gd name="T5" fmla="*/ 0 h 66"/>
                  <a:gd name="T6" fmla="*/ 0 w 36"/>
                  <a:gd name="T7" fmla="*/ 36 h 66"/>
                  <a:gd name="T8" fmla="*/ 0 w 36"/>
                  <a:gd name="T9" fmla="*/ 66 h 66"/>
                  <a:gd name="T10" fmla="*/ 36 w 36"/>
                  <a:gd name="T11" fmla="*/ 0 h 66"/>
                  <a:gd name="T12" fmla="*/ 36 w 36"/>
                  <a:gd name="T13" fmla="*/ 0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66">
                    <a:moveTo>
                      <a:pt x="36" y="0"/>
                    </a:moveTo>
                    <a:lnTo>
                      <a:pt x="24" y="0"/>
                    </a:lnTo>
                    <a:lnTo>
                      <a:pt x="0" y="36"/>
                    </a:lnTo>
                    <a:lnTo>
                      <a:pt x="0" y="6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3" name="Rectangle 147"/>
              <p:cNvSpPr>
                <a:spLocks noChangeArrowheads="1"/>
              </p:cNvSpPr>
              <p:nvPr userDrawn="1"/>
            </p:nvSpPr>
            <p:spPr bwMode="ltGray">
              <a:xfrm rot="244926">
                <a:off x="1177" y="3201"/>
                <a:ext cx="161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4" name="Rectangle 148"/>
              <p:cNvSpPr>
                <a:spLocks noChangeArrowheads="1"/>
              </p:cNvSpPr>
              <p:nvPr userDrawn="1"/>
            </p:nvSpPr>
            <p:spPr bwMode="ltGray">
              <a:xfrm rot="-5598588">
                <a:off x="290" y="2386"/>
                <a:ext cx="138" cy="1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5" name="Freeform 149"/>
              <p:cNvSpPr>
                <a:spLocks/>
              </p:cNvSpPr>
              <p:nvPr userDrawn="1"/>
            </p:nvSpPr>
            <p:spPr bwMode="ltGray">
              <a:xfrm>
                <a:off x="139" y="3573"/>
                <a:ext cx="144" cy="154"/>
              </a:xfrm>
              <a:custGeom>
                <a:avLst/>
                <a:gdLst>
                  <a:gd name="T0" fmla="*/ 0 w 144"/>
                  <a:gd name="T1" fmla="*/ 102 h 154"/>
                  <a:gd name="T2" fmla="*/ 59 w 144"/>
                  <a:gd name="T3" fmla="*/ 154 h 154"/>
                  <a:gd name="T4" fmla="*/ 117 w 144"/>
                  <a:gd name="T5" fmla="*/ 120 h 154"/>
                  <a:gd name="T6" fmla="*/ 62 w 144"/>
                  <a:gd name="T7" fmla="*/ 55 h 154"/>
                  <a:gd name="T8" fmla="*/ 104 w 144"/>
                  <a:gd name="T9" fmla="*/ 34 h 154"/>
                  <a:gd name="T10" fmla="*/ 117 w 144"/>
                  <a:gd name="T11" fmla="*/ 53 h 154"/>
                  <a:gd name="T12" fmla="*/ 141 w 144"/>
                  <a:gd name="T13" fmla="*/ 47 h 154"/>
                  <a:gd name="T14" fmla="*/ 97 w 144"/>
                  <a:gd name="T15" fmla="*/ 2 h 154"/>
                  <a:gd name="T16" fmla="*/ 36 w 144"/>
                  <a:gd name="T17" fmla="*/ 33 h 154"/>
                  <a:gd name="T18" fmla="*/ 90 w 144"/>
                  <a:gd name="T19" fmla="*/ 107 h 154"/>
                  <a:gd name="T20" fmla="*/ 28 w 144"/>
                  <a:gd name="T21" fmla="*/ 101 h 154"/>
                  <a:gd name="T22" fmla="*/ 0 w 144"/>
                  <a:gd name="T23" fmla="*/ 102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9" y="61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1166" name="Freeform 150"/>
              <p:cNvSpPr>
                <a:spLocks/>
              </p:cNvSpPr>
              <p:nvPr userDrawn="1"/>
            </p:nvSpPr>
            <p:spPr bwMode="ltGray">
              <a:xfrm rot="-2857037">
                <a:off x="619" y="3550"/>
                <a:ext cx="68" cy="69"/>
              </a:xfrm>
              <a:custGeom>
                <a:avLst/>
                <a:gdLst>
                  <a:gd name="T0" fmla="*/ 0 w 144"/>
                  <a:gd name="T1" fmla="*/ 46 h 154"/>
                  <a:gd name="T2" fmla="*/ 28 w 144"/>
                  <a:gd name="T3" fmla="*/ 69 h 154"/>
                  <a:gd name="T4" fmla="*/ 55 w 144"/>
                  <a:gd name="T5" fmla="*/ 54 h 154"/>
                  <a:gd name="T6" fmla="*/ 29 w 144"/>
                  <a:gd name="T7" fmla="*/ 25 h 154"/>
                  <a:gd name="T8" fmla="*/ 49 w 144"/>
                  <a:gd name="T9" fmla="*/ 15 h 154"/>
                  <a:gd name="T10" fmla="*/ 55 w 144"/>
                  <a:gd name="T11" fmla="*/ 24 h 154"/>
                  <a:gd name="T12" fmla="*/ 67 w 144"/>
                  <a:gd name="T13" fmla="*/ 21 h 154"/>
                  <a:gd name="T14" fmla="*/ 46 w 144"/>
                  <a:gd name="T15" fmla="*/ 1 h 154"/>
                  <a:gd name="T16" fmla="*/ 17 w 144"/>
                  <a:gd name="T17" fmla="*/ 15 h 154"/>
                  <a:gd name="T18" fmla="*/ 43 w 144"/>
                  <a:gd name="T19" fmla="*/ 48 h 154"/>
                  <a:gd name="T20" fmla="*/ 13 w 144"/>
                  <a:gd name="T21" fmla="*/ 45 h 154"/>
                  <a:gd name="T22" fmla="*/ 0 w 144"/>
                  <a:gd name="T23" fmla="*/ 46 h 1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4" h="154">
                    <a:moveTo>
                      <a:pt x="0" y="102"/>
                    </a:moveTo>
                    <a:cubicBezTo>
                      <a:pt x="6" y="140"/>
                      <a:pt x="25" y="154"/>
                      <a:pt x="59" y="154"/>
                    </a:cubicBezTo>
                    <a:cubicBezTo>
                      <a:pt x="111" y="152"/>
                      <a:pt x="106" y="130"/>
                      <a:pt x="117" y="120"/>
                    </a:cubicBezTo>
                    <a:cubicBezTo>
                      <a:pt x="113" y="47"/>
                      <a:pt x="84" y="84"/>
                      <a:pt x="62" y="55"/>
                    </a:cubicBezTo>
                    <a:cubicBezTo>
                      <a:pt x="59" y="42"/>
                      <a:pt x="78" y="11"/>
                      <a:pt x="104" y="34"/>
                    </a:cubicBezTo>
                    <a:cubicBezTo>
                      <a:pt x="108" y="41"/>
                      <a:pt x="111" y="51"/>
                      <a:pt x="117" y="53"/>
                    </a:cubicBezTo>
                    <a:cubicBezTo>
                      <a:pt x="123" y="55"/>
                      <a:pt x="144" y="55"/>
                      <a:pt x="141" y="47"/>
                    </a:cubicBezTo>
                    <a:cubicBezTo>
                      <a:pt x="138" y="39"/>
                      <a:pt x="126" y="5"/>
                      <a:pt x="97" y="2"/>
                    </a:cubicBezTo>
                    <a:cubicBezTo>
                      <a:pt x="77" y="0"/>
                      <a:pt x="48" y="0"/>
                      <a:pt x="36" y="33"/>
                    </a:cubicBezTo>
                    <a:cubicBezTo>
                      <a:pt x="15" y="89"/>
                      <a:pt x="83" y="79"/>
                      <a:pt x="90" y="107"/>
                    </a:cubicBezTo>
                    <a:cubicBezTo>
                      <a:pt x="96" y="130"/>
                      <a:pt x="34" y="147"/>
                      <a:pt x="28" y="101"/>
                    </a:cubicBezTo>
                    <a:cubicBezTo>
                      <a:pt x="12" y="104"/>
                      <a:pt x="15" y="98"/>
                      <a:pt x="0" y="10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1" name="Freeform 151"/>
              <p:cNvSpPr>
                <a:spLocks/>
              </p:cNvSpPr>
              <p:nvPr userDrawn="1"/>
            </p:nvSpPr>
            <p:spPr bwMode="ltGray">
              <a:xfrm>
                <a:off x="235" y="2503"/>
                <a:ext cx="348" cy="1272"/>
              </a:xfrm>
              <a:custGeom>
                <a:avLst/>
                <a:gdLst>
                  <a:gd name="T0" fmla="*/ 0 w 348"/>
                  <a:gd name="T1" fmla="*/ 0 h 1272"/>
                  <a:gd name="T2" fmla="*/ 287 w 348"/>
                  <a:gd name="T3" fmla="*/ 582 h 1272"/>
                  <a:gd name="T4" fmla="*/ 348 w 348"/>
                  <a:gd name="T5" fmla="*/ 1272 h 1272"/>
                  <a:gd name="T6" fmla="*/ 54 w 348"/>
                  <a:gd name="T7" fmla="*/ 676 h 1272"/>
                  <a:gd name="T8" fmla="*/ 0 w 348"/>
                  <a:gd name="T9" fmla="*/ 0 h 1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1272">
                    <a:moveTo>
                      <a:pt x="0" y="0"/>
                    </a:moveTo>
                    <a:lnTo>
                      <a:pt x="287" y="582"/>
                    </a:lnTo>
                    <a:lnTo>
                      <a:pt x="348" y="1272"/>
                    </a:lnTo>
                    <a:lnTo>
                      <a:pt x="54" y="67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2">
                      <a:gamma/>
                      <a:shade val="96863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  <p:sp>
            <p:nvSpPr>
              <p:cNvPr id="25752" name="Oval 152"/>
              <p:cNvSpPr>
                <a:spLocks noChangeArrowheads="1"/>
              </p:cNvSpPr>
              <p:nvPr userDrawn="1"/>
            </p:nvSpPr>
            <p:spPr bwMode="ltGray">
              <a:xfrm rot="-1684349">
                <a:off x="296" y="3047"/>
                <a:ext cx="221" cy="174"/>
              </a:xfrm>
              <a:prstGeom prst="ellipse">
                <a:avLst/>
              </a:prstGeom>
              <a:gradFill rotWithShape="0">
                <a:gsLst>
                  <a:gs pos="0">
                    <a:schemeClr val="bg2">
                      <a:gamma/>
                      <a:shade val="90980"/>
                      <a:invGamma/>
                    </a:schemeClr>
                  </a:gs>
                  <a:gs pos="50000">
                    <a:schemeClr val="bg2"/>
                  </a:gs>
                  <a:gs pos="100000">
                    <a:schemeClr val="bg2">
                      <a:gamma/>
                      <a:shade val="90980"/>
                      <a:invGamma/>
                    </a:schemeClr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ru-RU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5753" name="Rectangle 153"/>
          <p:cNvSpPr>
            <a:spLocks noGrp="1" noRot="1" noChangeArrowheads="1"/>
          </p:cNvSpPr>
          <p:nvPr>
            <p:ph type="title"/>
          </p:nvPr>
        </p:nvSpPr>
        <p:spPr bwMode="auto">
          <a:xfrm>
            <a:off x="301625" y="228600"/>
            <a:ext cx="85407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25754" name="Rectangle 15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301625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5" name="Rectangle 15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000" smtClean="0">
                <a:latin typeface="Arial" panose="020B0604020202020204" pitchFamily="34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6" name="Rectangle 15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289175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000"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C8C1E83-CAF1-4436-89E8-9009BC7F82F1}" type="slidenum">
              <a:rPr lang="ru-RU" altLang="ru-RU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ru-RU" altLang="ru-RU">
              <a:solidFill>
                <a:srgbClr val="FFFFFF"/>
              </a:solidFill>
            </a:endParaRPr>
          </a:p>
        </p:txBody>
      </p:sp>
      <p:sp>
        <p:nvSpPr>
          <p:cNvPr id="25757" name="Rectangle 157"/>
          <p:cNvSpPr>
            <a:spLocks noGrp="1" noRot="1" noChangeArrowheads="1"/>
          </p:cNvSpPr>
          <p:nvPr>
            <p:ph type="body" idx="1"/>
          </p:nvPr>
        </p:nvSpPr>
        <p:spPr bwMode="auto">
          <a:xfrm>
            <a:off x="301625" y="1600200"/>
            <a:ext cx="8540750" cy="4498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2064217830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anose="020B060403050404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32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8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4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Font typeface="Wingdings" pitchFamily="2" charset="2"/>
        <a:buChar char="§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80000"/>
        <a:buFont typeface="Arial" charset="0"/>
        <a:buChar char="►"/>
        <a:defRPr sz="2000" kern="1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4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9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3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6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7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8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9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0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21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2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3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49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6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7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8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9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30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31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326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33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348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359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9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4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5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6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4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8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 sz="quarter"/>
          </p:nvPr>
        </p:nvSpPr>
        <p:spPr>
          <a:xfrm>
            <a:off x="685800" y="0"/>
            <a:ext cx="7772400" cy="457200"/>
          </a:xfrm>
        </p:spPr>
        <p:txBody>
          <a:bodyPr/>
          <a:lstStyle/>
          <a:p>
            <a:pPr eaLnBrk="1" hangingPunct="1">
              <a:defRPr/>
            </a:pPr>
            <a:r>
              <a:rPr lang="ru-RU" sz="2000" dirty="0" smtClean="0"/>
              <a:t>Детский сад №103 ОАО «РЖД» г.Лиски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sz="quarter" idx="1"/>
          </p:nvPr>
        </p:nvSpPr>
        <p:spPr>
          <a:xfrm>
            <a:off x="0" y="990600"/>
            <a:ext cx="8991600" cy="5562600"/>
          </a:xfrm>
        </p:spPr>
        <p:txBody>
          <a:bodyPr/>
          <a:lstStyle/>
          <a:p>
            <a:pPr eaLnBrk="1" hangingPunct="1">
              <a:defRPr/>
            </a:pPr>
            <a:r>
              <a:rPr lang="ru-RU" sz="3600" dirty="0" smtClean="0">
                <a:solidFill>
                  <a:schemeClr val="accent6">
                    <a:lumMod val="60000"/>
                    <a:lumOff val="40000"/>
                  </a:schemeClr>
                </a:solidFill>
              </a:rPr>
              <a:t>Презентация для детей </a:t>
            </a:r>
          </a:p>
          <a:p>
            <a:pPr eaLnBrk="1" hangingPunct="1">
              <a:defRPr/>
            </a:pPr>
            <a:r>
              <a:rPr lang="ru-RU" sz="3600" dirty="0" smtClean="0">
                <a:solidFill>
                  <a:schemeClr val="accent6">
                    <a:lumMod val="60000"/>
                    <a:lumOff val="40000"/>
                  </a:schemeClr>
                </a:solidFill>
              </a:rPr>
              <a:t>старшей группы</a:t>
            </a:r>
          </a:p>
          <a:p>
            <a:pPr eaLnBrk="1" hangingPunct="1">
              <a:defRPr/>
            </a:pPr>
            <a:r>
              <a:rPr lang="ru-RU" sz="4000" dirty="0" smtClean="0">
                <a:solidFill>
                  <a:srgbClr val="FFFF00"/>
                </a:solidFill>
              </a:rPr>
              <a:t>Лепка</a:t>
            </a:r>
            <a:r>
              <a:rPr lang="ru-RU" sz="6000" dirty="0" smtClean="0"/>
              <a:t>                       </a:t>
            </a:r>
            <a:r>
              <a:rPr lang="ru-RU" sz="7200" b="1" dirty="0" smtClean="0">
                <a:solidFill>
                  <a:schemeClr val="tx2">
                    <a:lumMod val="50000"/>
                  </a:schemeClr>
                </a:solidFill>
              </a:rPr>
              <a:t>«Олешек»</a:t>
            </a:r>
          </a:p>
          <a:p>
            <a:pPr eaLnBrk="1" hangingPunct="1">
              <a:defRPr/>
            </a:pPr>
            <a:endParaRPr lang="ru-RU" sz="6000" dirty="0" smtClean="0">
              <a:solidFill>
                <a:schemeClr val="tx2">
                  <a:lumMod val="50000"/>
                </a:schemeClr>
              </a:solidFill>
            </a:endParaRPr>
          </a:p>
          <a:p>
            <a:pPr algn="r" eaLnBrk="1" hangingPunct="1">
              <a:defRPr/>
            </a:pPr>
            <a:r>
              <a:rPr lang="ru-RU" sz="1800" b="1" dirty="0" smtClean="0">
                <a:solidFill>
                  <a:schemeClr val="accent4">
                    <a:lumMod val="90000"/>
                  </a:schemeClr>
                </a:solidFill>
              </a:rPr>
              <a:t>Подготовила: </a:t>
            </a:r>
            <a:r>
              <a:rPr lang="ru-RU" sz="1800" dirty="0" smtClean="0">
                <a:solidFill>
                  <a:schemeClr val="accent4">
                    <a:lumMod val="90000"/>
                  </a:schemeClr>
                </a:solidFill>
              </a:rPr>
              <a:t>воспитатель Маслова Людмила Анатольевна</a:t>
            </a:r>
          </a:p>
        </p:txBody>
      </p:sp>
      <p:pic>
        <p:nvPicPr>
          <p:cNvPr id="4" name="маслова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764152" y="3140968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43440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539"/>
    </mc:Choice>
    <mc:Fallback>
      <p:transition spd="slow" advTm="2539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  <p:extLst>
    <p:ext uri="{E180D4A7-C9FB-4DFB-919C-405C955672EB}">
      <p14:showEvtLst xmlns:p14="http://schemas.microsoft.com/office/powerpoint/2010/main">
        <p14:playEvt time="0" objId="4"/>
      </p14:showEvtLst>
    </p:ext>
  </p:extLs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Rot="1" noChangeArrowheads="1"/>
          </p:cNvSpPr>
          <p:nvPr>
            <p:ph type="title"/>
          </p:nvPr>
        </p:nvSpPr>
        <p:spPr>
          <a:xfrm>
            <a:off x="301625" y="0"/>
            <a:ext cx="8540750" cy="1371600"/>
          </a:xfrm>
        </p:spPr>
        <p:txBody>
          <a:bodyPr/>
          <a:lstStyle/>
          <a:p>
            <a:pPr eaLnBrk="1" hangingPunct="1"/>
            <a:r>
              <a:rPr lang="ru-RU" altLang="ru-RU" sz="2800" b="1" smtClean="0">
                <a:solidFill>
                  <a:srgbClr val="FFFF00"/>
                </a:solidFill>
                <a:effectLst/>
              </a:rPr>
              <a:t>Берет мастер кусок глины и начинает лепить фигурку. А глина мягкая, мягче, чем пластилин!</a:t>
            </a:r>
          </a:p>
        </p:txBody>
      </p:sp>
      <p:pic>
        <p:nvPicPr>
          <p:cNvPr id="12291" name="Picture 7" descr="dsc_098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3486150"/>
            <a:ext cx="4495800" cy="337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2" name="Picture 8" descr="head_pic01"/>
          <p:cNvPicPr>
            <a:picLocks noChangeAspect="1" noChangeArrowheads="1"/>
          </p:cNvPicPr>
          <p:nvPr>
            <p:ph type="body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295400"/>
            <a:ext cx="5181600" cy="34401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1567319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832"/>
    </mc:Choice>
    <mc:Fallback>
      <p:transition spd="slow" advTm="9832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Rot="1" noChangeArrowheads="1"/>
          </p:cNvSpPr>
          <p:nvPr>
            <p:ph type="title"/>
          </p:nvPr>
        </p:nvSpPr>
        <p:spPr>
          <a:xfrm>
            <a:off x="304800" y="0"/>
            <a:ext cx="8540750" cy="838200"/>
          </a:xfrm>
        </p:spPr>
        <p:txBody>
          <a:bodyPr/>
          <a:lstStyle/>
          <a:p>
            <a:pPr eaLnBrk="1" hangingPunct="1"/>
            <a:r>
              <a:rPr lang="ru-RU" altLang="ru-RU" sz="3600" b="1" smtClean="0">
                <a:solidFill>
                  <a:srgbClr val="FFFF00"/>
                </a:solidFill>
                <a:effectLst/>
              </a:rPr>
              <a:t>Слепит – и сразу в печь!</a:t>
            </a:r>
          </a:p>
        </p:txBody>
      </p:sp>
      <p:pic>
        <p:nvPicPr>
          <p:cNvPr id="13315" name="Picture 7" descr="ref-2_1692534265-139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838200"/>
            <a:ext cx="7772400" cy="5845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302299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380"/>
    </mc:Choice>
    <mc:Fallback>
      <p:transition spd="slow" advTm="3380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/>
          <p:cNvSpPr>
            <a:spLocks noGrp="1" noRot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3200" b="1" smtClean="0">
                <a:solidFill>
                  <a:srgbClr val="FFFF00"/>
                </a:solidFill>
                <a:effectLst/>
              </a:rPr>
              <a:t>От огня и жара фигурка высохнет и станет твердой, как камень.</a:t>
            </a:r>
          </a:p>
        </p:txBody>
      </p:sp>
      <p:pic>
        <p:nvPicPr>
          <p:cNvPr id="14339" name="Picture 6" descr="dymkovskaya-igrushka1"/>
          <p:cNvPicPr>
            <a:picLocks noChangeAspect="1" noChangeArrowheads="1"/>
          </p:cNvPicPr>
          <p:nvPr>
            <p:ph type="body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501" b="49084"/>
          <a:stretch>
            <a:fillRect/>
          </a:stretch>
        </p:blipFill>
        <p:spPr>
          <a:xfrm>
            <a:off x="4343400" y="1371600"/>
            <a:ext cx="4800600" cy="38401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4340" name="Picture 7" descr="dymkovskaya-igrushka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000" t="50916" r="27499"/>
          <a:stretch>
            <a:fillRect/>
          </a:stretch>
        </p:blipFill>
        <p:spPr bwMode="auto">
          <a:xfrm>
            <a:off x="0" y="2667000"/>
            <a:ext cx="4343400" cy="418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4722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966"/>
    </mc:Choice>
    <mc:Fallback>
      <p:transition spd="slow" advTm="7966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Rot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ru-RU" altLang="ru-RU" sz="3200" b="1" smtClean="0">
                <a:solidFill>
                  <a:srgbClr val="FFFF00"/>
                </a:solidFill>
                <a:effectLst/>
              </a:rPr>
              <a:t>Остынет игрушка после печи – мастер красит ее всю в белый цвет.</a:t>
            </a:r>
          </a:p>
        </p:txBody>
      </p:sp>
      <p:sp>
        <p:nvSpPr>
          <p:cNvPr id="13315" name="Rectangle 3"/>
          <p:cNvSpPr>
            <a:spLocks noGrp="1" noRot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buFont typeface="Arial" panose="020B0604020202020204" pitchFamily="34" charset="0"/>
              <a:buChar char="►"/>
              <a:defRPr/>
            </a:pPr>
            <a:endParaRPr lang="ru-RU" altLang="ru-RU" smtClean="0"/>
          </a:p>
        </p:txBody>
      </p:sp>
      <p:pic>
        <p:nvPicPr>
          <p:cNvPr id="15364" name="Picture 7" descr="14_enl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447800"/>
            <a:ext cx="4743450" cy="518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5" name="Picture 9" descr="181220104598_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1447800"/>
            <a:ext cx="4025900" cy="518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0382519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7696"/>
    </mc:Choice>
    <mc:Fallback>
      <p:transition spd="slow" advTm="7696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Rot="1" noChangeArrowheads="1"/>
          </p:cNvSpPr>
          <p:nvPr>
            <p:ph type="title"/>
          </p:nvPr>
        </p:nvSpPr>
        <p:spPr>
          <a:xfrm>
            <a:off x="0" y="0"/>
            <a:ext cx="9144000" cy="1752600"/>
          </a:xfrm>
        </p:spPr>
        <p:txBody>
          <a:bodyPr/>
          <a:lstStyle/>
          <a:p>
            <a:pPr eaLnBrk="1" hangingPunct="1"/>
            <a:r>
              <a:rPr lang="ru-RU" altLang="ru-RU" sz="2400" b="1" smtClean="0">
                <a:solidFill>
                  <a:srgbClr val="FFFF00"/>
                </a:solidFill>
                <a:effectLst/>
              </a:rPr>
              <a:t>Когда высохнет белая краска – начинается настоящее волшебство!... Мастер берет яркие краски и начинает расписывать игрушку разноцветными узорами.</a:t>
            </a:r>
          </a:p>
        </p:txBody>
      </p:sp>
      <p:pic>
        <p:nvPicPr>
          <p:cNvPr id="16387" name="Picture 4" descr="Rozhdenie-dyimkovskoy-igrushki"/>
          <p:cNvPicPr>
            <a:picLocks noChangeAspect="1" noChangeArrowheads="1"/>
          </p:cNvPicPr>
          <p:nvPr>
            <p:ph type="body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66800" y="1752600"/>
            <a:ext cx="6934200" cy="4876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7612852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3722"/>
    </mc:Choice>
    <mc:Fallback>
      <p:transition spd="slow" advTm="13722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04800"/>
            <a:ext cx="8001000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778401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2825"/>
    </mc:Choice>
    <mc:Fallback>
      <p:transition spd="slow" advTm="32825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1625" y="0"/>
            <a:ext cx="8540750" cy="914400"/>
          </a:xfrm>
        </p:spPr>
        <p:txBody>
          <a:bodyPr/>
          <a:lstStyle/>
          <a:p>
            <a:pPr eaLnBrk="1" hangingPunct="1">
              <a:defRPr/>
            </a:pPr>
            <a:r>
              <a:rPr lang="ru-RU" sz="3200" b="1" dirty="0" smtClean="0">
                <a:solidFill>
                  <a:srgbClr val="FFFF00"/>
                </a:solidFill>
              </a:rPr>
              <a:t>Стоит на стройных ножках-</a:t>
            </a:r>
            <a:br>
              <a:rPr lang="ru-RU" sz="3200" b="1" dirty="0" smtClean="0">
                <a:solidFill>
                  <a:srgbClr val="FFFF00"/>
                </a:solidFill>
              </a:rPr>
            </a:br>
            <a:r>
              <a:rPr lang="ru-RU" sz="3200" b="1" dirty="0" smtClean="0">
                <a:solidFill>
                  <a:srgbClr val="FFFF00"/>
                </a:solidFill>
              </a:rPr>
              <a:t>Вся краса в рожках</a:t>
            </a:r>
          </a:p>
        </p:txBody>
      </p:sp>
      <p:pic>
        <p:nvPicPr>
          <p:cNvPr id="18435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066800"/>
            <a:ext cx="5638800" cy="563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0644899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677"/>
    </mc:Choice>
    <mc:Fallback>
      <p:transition spd="slow" advTm="12677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0"/>
            <a:ext cx="4953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506513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9736"/>
    </mc:Choice>
    <mc:Fallback>
      <p:transition spd="slow" advTm="39736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1625" y="228600"/>
            <a:ext cx="8540750" cy="914400"/>
          </a:xfrm>
        </p:spPr>
        <p:txBody>
          <a:bodyPr/>
          <a:lstStyle/>
          <a:p>
            <a:pPr eaLnBrk="1" hangingPunct="1">
              <a:defRPr/>
            </a:pPr>
            <a:r>
              <a:rPr lang="ru-RU" sz="3200" b="1" dirty="0" smtClean="0">
                <a:solidFill>
                  <a:srgbClr val="FFFF00"/>
                </a:solidFill>
              </a:rPr>
              <a:t>Сяду прямо, не согнусь, за работу я возьмусь</a:t>
            </a:r>
          </a:p>
        </p:txBody>
      </p:sp>
      <p:pic>
        <p:nvPicPr>
          <p:cNvPr id="20483" name="Рисунок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1295400"/>
            <a:ext cx="5715000" cy="533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27192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2688"/>
    </mc:Choice>
    <mc:Fallback>
      <p:transition spd="slow" advTm="22688"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04800"/>
            <a:ext cx="7315200" cy="609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57704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925"/>
    </mc:Choice>
    <mc:Fallback>
      <p:transition spd="slow" advTm="9925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9144000" cy="1600200"/>
          </a:xfrm>
        </p:spPr>
        <p:txBody>
          <a:bodyPr/>
          <a:lstStyle/>
          <a:p>
            <a:pPr eaLnBrk="1" hangingPunct="1">
              <a:defRPr/>
            </a:pPr>
            <a:r>
              <a:rPr lang="ru-RU" altLang="ru-RU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Дымковская игрушка</a:t>
            </a:r>
            <a:r>
              <a:rPr lang="ru-RU" altLang="ru-RU" sz="4800" b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/>
            </a:r>
            <a:br>
              <a:rPr lang="ru-RU" altLang="ru-RU" sz="4800" b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</a:br>
            <a:endParaRPr lang="ru-RU" altLang="ru-RU" sz="4800" b="1" dirty="0" smtClean="0">
              <a:solidFill>
                <a:srgbClr val="0000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pic>
        <p:nvPicPr>
          <p:cNvPr id="4099" name="Picture 6" descr="Tvorcheskie-kompozicii---10--800"/>
          <p:cNvPicPr>
            <a:picLocks noChangeAspect="1" noChangeArrowheads="1"/>
          </p:cNvPicPr>
          <p:nvPr>
            <p:ph type="subTitle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57200" y="914400"/>
            <a:ext cx="8229600" cy="54864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956189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8123"/>
    </mc:Choice>
    <mc:Fallback>
      <p:transition spd="slow" advTm="18123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533400"/>
            <a:ext cx="7391400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182137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4128"/>
    </mc:Choice>
    <mc:Fallback>
      <p:transition spd="slow" advTm="4128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381000"/>
            <a:ext cx="7543800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393310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7917"/>
    </mc:Choice>
    <mc:Fallback>
      <p:transition spd="slow" advTm="17917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533400"/>
            <a:ext cx="7620000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45184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1996"/>
    </mc:Choice>
    <mc:Fallback>
      <p:transition spd="slow" advTm="11996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381000"/>
            <a:ext cx="7467600" cy="609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867275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0601"/>
    </mc:Choice>
    <mc:Fallback>
      <p:transition spd="slow" advTm="10601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04800"/>
            <a:ext cx="7315200" cy="6172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09110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178"/>
    </mc:Choice>
    <mc:Fallback>
      <p:transition spd="slow" advTm="9178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533400"/>
            <a:ext cx="74676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85075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9321"/>
    </mc:Choice>
    <mc:Fallback>
      <p:transition spd="slow" advTm="9321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533400"/>
            <a:ext cx="7467600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95425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0190"/>
    </mc:Choice>
    <mc:Fallback>
      <p:transition spd="slow" advTm="10190"/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381000"/>
            <a:ext cx="7239000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337667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340"/>
    </mc:Choice>
    <mc:Fallback>
      <p:transition spd="slow" advTm="12340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457200"/>
            <a:ext cx="7239000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751915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2288"/>
    </mc:Choice>
    <mc:Fallback>
      <p:transition spd="slow" advTm="12288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81000"/>
            <a:ext cx="7467600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0326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0265"/>
    </mc:Choice>
    <mc:Fallback>
      <p:transition spd="slow" advTm="10265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Rectangle 3"/>
          <p:cNvSpPr>
            <a:spLocks noGrp="1" noRot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buFont typeface="Arial" panose="020B0604020202020204" pitchFamily="34" charset="0"/>
              <a:buChar char="►"/>
              <a:defRPr/>
            </a:pPr>
            <a:endParaRPr lang="ru-RU" altLang="ru-RU" smtClean="0"/>
          </a:p>
        </p:txBody>
      </p:sp>
      <p:pic>
        <p:nvPicPr>
          <p:cNvPr id="5123" name="Picture 5" descr="629lxnxcyNc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638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15703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615"/>
    </mc:Choice>
    <mc:Fallback>
      <p:transition spd="slow" advTm="15615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04800"/>
            <a:ext cx="7315200" cy="6172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477338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5784"/>
    </mc:Choice>
    <mc:Fallback>
      <p:transition spd="slow" advTm="5784"/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533400"/>
            <a:ext cx="76200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95364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7594"/>
    </mc:Choice>
    <mc:Fallback>
      <p:transition spd="slow" advTm="27594"/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762000"/>
            <a:ext cx="8305800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19586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35145"/>
    </mc:Choice>
    <mc:Fallback>
      <p:transition spd="slow" advTm="35145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57200"/>
            <a:ext cx="7924800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70543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6015"/>
    </mc:Choice>
    <mc:Fallback>
      <p:transition spd="slow" advTm="6015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1625" y="228600"/>
            <a:ext cx="8540750" cy="6324600"/>
          </a:xfrm>
        </p:spPr>
        <p:txBody>
          <a:bodyPr/>
          <a:lstStyle/>
          <a:p>
            <a:pPr eaLnBrk="1" hangingPunct="1">
              <a:defRPr/>
            </a:pPr>
            <a:r>
              <a:rPr lang="ru-RU" b="1" dirty="0" smtClean="0">
                <a:solidFill>
                  <a:srgbClr val="FFFF00"/>
                </a:solidFill>
                <a:effectLst/>
              </a:rPr>
              <a:t>Из таланта и терпенья!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Из народного уменья!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Не плотники-сапожники,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А мастера-художники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Игрушки создавали.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Лепили, рисовали.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Яркие, нарядные,</a:t>
            </a:r>
            <a:r>
              <a:rPr lang="ru-RU" b="1" dirty="0" smtClean="0">
                <a:solidFill>
                  <a:srgbClr val="FFFF00"/>
                </a:solidFill>
              </a:rPr>
              <a:t/>
            </a:r>
            <a:br>
              <a:rPr lang="ru-RU" b="1" dirty="0" smtClean="0">
                <a:solidFill>
                  <a:srgbClr val="FFFF00"/>
                </a:solidFill>
              </a:rPr>
            </a:br>
            <a:r>
              <a:rPr lang="ru-RU" b="1" dirty="0" smtClean="0">
                <a:solidFill>
                  <a:srgbClr val="FFFF00"/>
                </a:solidFill>
                <a:effectLst/>
              </a:rPr>
              <a:t>Игрушкам очень рады мы.</a:t>
            </a:r>
            <a:endParaRPr lang="ru-RU" b="1" dirty="0" smtClean="0">
              <a:solidFill>
                <a:srgbClr val="FF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51171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9124"/>
    </mc:Choice>
    <mc:Fallback>
      <p:transition spd="slow" advTm="19124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1625" y="228600"/>
            <a:ext cx="8540750" cy="6019800"/>
          </a:xfrm>
        </p:spPr>
        <p:txBody>
          <a:bodyPr/>
          <a:lstStyle/>
          <a:p>
            <a:pPr eaLnBrk="1" hangingPunct="1">
              <a:defRPr/>
            </a:pPr>
            <a:r>
              <a:rPr lang="ru-RU" sz="8800" b="1" dirty="0" smtClean="0">
                <a:solidFill>
                  <a:srgbClr val="FFFF00"/>
                </a:solidFill>
              </a:rPr>
              <a:t>Творческих успехов!</a:t>
            </a:r>
          </a:p>
        </p:txBody>
      </p:sp>
    </p:spTree>
    <p:extLst>
      <p:ext uri="{BB962C8B-B14F-4D97-AF65-F5344CB8AC3E}">
        <p14:creationId xmlns:p14="http://schemas.microsoft.com/office/powerpoint/2010/main" val="31729941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8515"/>
    </mc:Choice>
    <mc:Fallback>
      <p:transition spd="slow" advTm="8515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Рисунок 4"/>
          <p:cNvPicPr>
            <a:picLocks noGrp="1" noChangeAspect="1"/>
          </p:cNvPicPr>
          <p:nvPr>
            <p:ph type="pic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53" b="4753"/>
          <a:stretch>
            <a:fillRect/>
          </a:stretch>
        </p:blipFill>
        <p:spPr>
          <a:xfrm>
            <a:off x="1219200" y="0"/>
            <a:ext cx="7543800" cy="6858000"/>
          </a:xfrm>
        </p:spPr>
      </p:pic>
    </p:spTree>
    <p:extLst>
      <p:ext uri="{BB962C8B-B14F-4D97-AF65-F5344CB8AC3E}">
        <p14:creationId xmlns:p14="http://schemas.microsoft.com/office/powerpoint/2010/main" val="39900070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4614"/>
    </mc:Choice>
    <mc:Fallback>
      <p:transition spd="slow" advTm="14614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Рисунок 2"/>
          <p:cNvPicPr>
            <a:picLocks noGrp="1" noChangeAspect="1"/>
          </p:cNvPicPr>
          <p:nvPr>
            <p:ph type="pic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09" r="2509"/>
          <a:stretch>
            <a:fillRect/>
          </a:stretch>
        </p:blipFill>
        <p:spPr>
          <a:xfrm>
            <a:off x="1447800" y="0"/>
            <a:ext cx="6400800" cy="6858000"/>
          </a:xfrm>
        </p:spPr>
      </p:pic>
    </p:spTree>
    <p:extLst>
      <p:ext uri="{BB962C8B-B14F-4D97-AF65-F5344CB8AC3E}">
        <p14:creationId xmlns:p14="http://schemas.microsoft.com/office/powerpoint/2010/main" val="10483628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1842"/>
    </mc:Choice>
    <mc:Fallback>
      <p:transition spd="slow" advTm="21842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7" descr="12924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0162213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6384"/>
    </mc:Choice>
    <mc:Fallback>
      <p:transition spd="slow" advTm="6384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11630_html_29c9ce5e"/>
          <p:cNvPicPr>
            <a:picLocks noChangeAspect="1" noChangeArrowheads="1"/>
          </p:cNvPicPr>
          <p:nvPr>
            <p:ph type="body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52400" y="152400"/>
            <a:ext cx="4572000" cy="6553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9219" name="Picture 5" descr="5191f43b2b6476f68c08ec3f09d2561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600" y="1714500"/>
            <a:ext cx="4267200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55786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7768"/>
    </mc:Choice>
    <mc:Fallback>
      <p:transition spd="slow" advTm="17768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304800"/>
            <a:ext cx="7467600" cy="6172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131665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2532"/>
    </mc:Choice>
    <mc:Fallback>
      <p:transition spd="slow" advTm="22532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01625" y="228600"/>
            <a:ext cx="8540750" cy="1524000"/>
          </a:xfrm>
        </p:spPr>
        <p:txBody>
          <a:bodyPr/>
          <a:lstStyle/>
          <a:p>
            <a:pPr eaLnBrk="1" hangingPunct="1">
              <a:defRPr/>
            </a:pPr>
            <a:r>
              <a:rPr lang="ru-RU" dirty="0" smtClean="0">
                <a:solidFill>
                  <a:srgbClr val="FFFF00"/>
                </a:solidFill>
              </a:rPr>
              <a:t>Как делают дымковские игрушки? </a:t>
            </a:r>
          </a:p>
        </p:txBody>
      </p:sp>
      <p:pic>
        <p:nvPicPr>
          <p:cNvPr id="11267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461" r="14461"/>
          <a:stretch>
            <a:fillRect/>
          </a:stretch>
        </p:blipFill>
        <p:spPr bwMode="auto">
          <a:xfrm>
            <a:off x="1752600" y="1981200"/>
            <a:ext cx="5638800" cy="419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258396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15936"/>
    </mc:Choice>
    <mc:Fallback>
      <p:transition spd="slow" advTm="15936"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9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0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11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12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3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4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15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6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7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18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19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20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21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22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23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24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25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26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8.xml><?xml version="1.0" encoding="utf-8"?>
<a:theme xmlns:a="http://schemas.openxmlformats.org/drawingml/2006/main" name="27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28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0.xml><?xml version="1.0" encoding="utf-8"?>
<a:theme xmlns:a="http://schemas.openxmlformats.org/drawingml/2006/main" name="29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1.xml><?xml version="1.0" encoding="utf-8"?>
<a:theme xmlns:a="http://schemas.openxmlformats.org/drawingml/2006/main" name="30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2.xml><?xml version="1.0" encoding="utf-8"?>
<a:theme xmlns:a="http://schemas.openxmlformats.org/drawingml/2006/main" name="31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3.xml><?xml version="1.0" encoding="utf-8"?>
<a:theme xmlns:a="http://schemas.openxmlformats.org/drawingml/2006/main" name="32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4.xml><?xml version="1.0" encoding="utf-8"?>
<a:theme xmlns:a="http://schemas.openxmlformats.org/drawingml/2006/main" name="33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5.xml><?xml version="1.0" encoding="utf-8"?>
<a:theme xmlns:a="http://schemas.openxmlformats.org/drawingml/2006/main" name="34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Граница">
  <a:themeElements>
    <a:clrScheme name="Граница 2">
      <a:dk1>
        <a:srgbClr val="5B5D6B"/>
      </a:dk1>
      <a:lt1>
        <a:srgbClr val="FFFFFF"/>
      </a:lt1>
      <a:dk2>
        <a:srgbClr val="5A5C6C"/>
      </a:dk2>
      <a:lt2>
        <a:srgbClr val="FFFFCC"/>
      </a:lt2>
      <a:accent1>
        <a:srgbClr val="9966FF"/>
      </a:accent1>
      <a:accent2>
        <a:srgbClr val="9383B3"/>
      </a:accent2>
      <a:accent3>
        <a:srgbClr val="B5B5BA"/>
      </a:accent3>
      <a:accent4>
        <a:srgbClr val="DADADA"/>
      </a:accent4>
      <a:accent5>
        <a:srgbClr val="CAB8FF"/>
      </a:accent5>
      <a:accent6>
        <a:srgbClr val="8576A2"/>
      </a:accent6>
      <a:hlink>
        <a:srgbClr val="A3C145"/>
      </a:hlink>
      <a:folHlink>
        <a:srgbClr val="6FA9B7"/>
      </a:folHlink>
    </a:clrScheme>
    <a:fontScheme name="Граница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Граница 1">
        <a:dk1>
          <a:srgbClr val="00007A"/>
        </a:dk1>
        <a:lt1>
          <a:srgbClr val="FFFFFF"/>
        </a:lt1>
        <a:dk2>
          <a:srgbClr val="000066"/>
        </a:dk2>
        <a:lt2>
          <a:srgbClr val="CCECFF"/>
        </a:lt2>
        <a:accent1>
          <a:srgbClr val="6F64C2"/>
        </a:accent1>
        <a:accent2>
          <a:srgbClr val="0089BA"/>
        </a:accent2>
        <a:accent3>
          <a:srgbClr val="AAAAB8"/>
        </a:accent3>
        <a:accent4>
          <a:srgbClr val="DADADA"/>
        </a:accent4>
        <a:accent5>
          <a:srgbClr val="BBB8DD"/>
        </a:accent5>
        <a:accent6>
          <a:srgbClr val="007CA8"/>
        </a:accent6>
        <a:hlink>
          <a:srgbClr val="66CCFF"/>
        </a:hlink>
        <a:folHlink>
          <a:srgbClr val="00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2">
        <a:dk1>
          <a:srgbClr val="5B5D6B"/>
        </a:dk1>
        <a:lt1>
          <a:srgbClr val="FFFFFF"/>
        </a:lt1>
        <a:dk2>
          <a:srgbClr val="5A5C6C"/>
        </a:dk2>
        <a:lt2>
          <a:srgbClr val="FFFFCC"/>
        </a:lt2>
        <a:accent1>
          <a:srgbClr val="9966FF"/>
        </a:accent1>
        <a:accent2>
          <a:srgbClr val="9383B3"/>
        </a:accent2>
        <a:accent3>
          <a:srgbClr val="B5B5BA"/>
        </a:accent3>
        <a:accent4>
          <a:srgbClr val="DADADA"/>
        </a:accent4>
        <a:accent5>
          <a:srgbClr val="CAB8FF"/>
        </a:accent5>
        <a:accent6>
          <a:srgbClr val="8576A2"/>
        </a:accent6>
        <a:hlink>
          <a:srgbClr val="A3C145"/>
        </a:hlink>
        <a:folHlink>
          <a:srgbClr val="6FA9B7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3">
        <a:dk1>
          <a:srgbClr val="860000"/>
        </a:dk1>
        <a:lt1>
          <a:srgbClr val="FFFFFF"/>
        </a:lt1>
        <a:dk2>
          <a:srgbClr val="800000"/>
        </a:dk2>
        <a:lt2>
          <a:srgbClr val="FFFFCC"/>
        </a:lt2>
        <a:accent1>
          <a:srgbClr val="FF6600"/>
        </a:accent1>
        <a:accent2>
          <a:srgbClr val="FF9933"/>
        </a:accent2>
        <a:accent3>
          <a:srgbClr val="C0AAAA"/>
        </a:accent3>
        <a:accent4>
          <a:srgbClr val="DADADA"/>
        </a:accent4>
        <a:accent5>
          <a:srgbClr val="FFB8AA"/>
        </a:accent5>
        <a:accent6>
          <a:srgbClr val="E78A2D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4">
        <a:dk1>
          <a:srgbClr val="676A5C"/>
        </a:dk1>
        <a:lt1>
          <a:srgbClr val="FFFFFF"/>
        </a:lt1>
        <a:dk2>
          <a:srgbClr val="686B5D"/>
        </a:dk2>
        <a:lt2>
          <a:srgbClr val="FFFFCC"/>
        </a:lt2>
        <a:accent1>
          <a:srgbClr val="CC6600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E2B8AA"/>
        </a:accent5>
        <a:accent6>
          <a:srgbClr val="738F98"/>
        </a:accent6>
        <a:hlink>
          <a:srgbClr val="DDBF4F"/>
        </a:hlink>
        <a:folHlink>
          <a:srgbClr val="B7B6A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5">
        <a:dk1>
          <a:srgbClr val="AC835E"/>
        </a:dk1>
        <a:lt1>
          <a:srgbClr val="FFFFFF"/>
        </a:lt1>
        <a:dk2>
          <a:srgbClr val="AE8764"/>
        </a:dk2>
        <a:lt2>
          <a:srgbClr val="FFFFCC"/>
        </a:lt2>
        <a:accent1>
          <a:srgbClr val="CC6600"/>
        </a:accent1>
        <a:accent2>
          <a:srgbClr val="FF5050"/>
        </a:accent2>
        <a:accent3>
          <a:srgbClr val="D3C3B8"/>
        </a:accent3>
        <a:accent4>
          <a:srgbClr val="DADADA"/>
        </a:accent4>
        <a:accent5>
          <a:srgbClr val="E2B8AA"/>
        </a:accent5>
        <a:accent6>
          <a:srgbClr val="E74848"/>
        </a:accent6>
        <a:hlink>
          <a:srgbClr val="FFCC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6">
        <a:dk1>
          <a:srgbClr val="526133"/>
        </a:dk1>
        <a:lt1>
          <a:srgbClr val="FFFFFF"/>
        </a:lt1>
        <a:dk2>
          <a:srgbClr val="4E5D31"/>
        </a:dk2>
        <a:lt2>
          <a:srgbClr val="FFFFCC"/>
        </a:lt2>
        <a:accent1>
          <a:srgbClr val="99CC00"/>
        </a:accent1>
        <a:accent2>
          <a:srgbClr val="7A9505"/>
        </a:accent2>
        <a:accent3>
          <a:srgbClr val="B2B6AD"/>
        </a:accent3>
        <a:accent4>
          <a:srgbClr val="DADADA"/>
        </a:accent4>
        <a:accent5>
          <a:srgbClr val="CAE2AA"/>
        </a:accent5>
        <a:accent6>
          <a:srgbClr val="6E8704"/>
        </a:accent6>
        <a:hlink>
          <a:srgbClr val="FFCC00"/>
        </a:hlink>
        <a:folHlink>
          <a:srgbClr val="CC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7">
        <a:dk1>
          <a:srgbClr val="000000"/>
        </a:dk1>
        <a:lt1>
          <a:srgbClr val="DDDCC5"/>
        </a:lt1>
        <a:dk2>
          <a:srgbClr val="95934B"/>
        </a:dk2>
        <a:lt2>
          <a:srgbClr val="DBDAC3"/>
        </a:lt2>
        <a:accent1>
          <a:srgbClr val="EAEBE1"/>
        </a:accent1>
        <a:accent2>
          <a:srgbClr val="9DB0B7"/>
        </a:accent2>
        <a:accent3>
          <a:srgbClr val="EBEBDF"/>
        </a:accent3>
        <a:accent4>
          <a:srgbClr val="000000"/>
        </a:accent4>
        <a:accent5>
          <a:srgbClr val="F3F3EE"/>
        </a:accent5>
        <a:accent6>
          <a:srgbClr val="8E9FA6"/>
        </a:accent6>
        <a:hlink>
          <a:srgbClr val="009900"/>
        </a:hlink>
        <a:folHlink>
          <a:srgbClr val="808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Граница 8">
        <a:dk1>
          <a:srgbClr val="007E7B"/>
        </a:dk1>
        <a:lt1>
          <a:srgbClr val="FFFFFF"/>
        </a:lt1>
        <a:dk2>
          <a:srgbClr val="008080"/>
        </a:dk2>
        <a:lt2>
          <a:srgbClr val="FFFF99"/>
        </a:lt2>
        <a:accent1>
          <a:srgbClr val="33CCCC"/>
        </a:accent1>
        <a:accent2>
          <a:srgbClr val="00CC66"/>
        </a:accent2>
        <a:accent3>
          <a:srgbClr val="AAC0C0"/>
        </a:accent3>
        <a:accent4>
          <a:srgbClr val="DADADA"/>
        </a:accent4>
        <a:accent5>
          <a:srgbClr val="ADE2E2"/>
        </a:accent5>
        <a:accent6>
          <a:srgbClr val="00B95C"/>
        </a:accent6>
        <a:hlink>
          <a:srgbClr val="CCFFCC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Граница 9">
        <a:dk1>
          <a:srgbClr val="000000"/>
        </a:dk1>
        <a:lt1>
          <a:srgbClr val="FFFFFF"/>
        </a:lt1>
        <a:dk2>
          <a:srgbClr val="000000"/>
        </a:dk2>
        <a:lt2>
          <a:srgbClr val="FEFEFE"/>
        </a:lt2>
        <a:accent1>
          <a:srgbClr val="E1E1FF"/>
        </a:accent1>
        <a:accent2>
          <a:srgbClr val="D9FFF8"/>
        </a:accent2>
        <a:accent3>
          <a:srgbClr val="FFFFFF"/>
        </a:accent3>
        <a:accent4>
          <a:srgbClr val="000000"/>
        </a:accent4>
        <a:accent5>
          <a:srgbClr val="EEEEFF"/>
        </a:accent5>
        <a:accent6>
          <a:srgbClr val="C4E7E1"/>
        </a:accent6>
        <a:hlink>
          <a:srgbClr val="9966FF"/>
        </a:hlink>
        <a:folHlink>
          <a:srgbClr val="666699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48</TotalTime>
  <Words>124</Words>
  <Application>Microsoft Office PowerPoint</Application>
  <PresentationFormat>Экран (4:3)</PresentationFormat>
  <Paragraphs>17</Paragraphs>
  <Slides>35</Slides>
  <Notes>0</Notes>
  <HiddenSlides>0</HiddenSlides>
  <MMClips>1</MMClips>
  <ScaleCrop>false</ScaleCrop>
  <HeadingPairs>
    <vt:vector size="4" baseType="variant">
      <vt:variant>
        <vt:lpstr>Тема</vt:lpstr>
      </vt:variant>
      <vt:variant>
        <vt:i4>35</vt:i4>
      </vt:variant>
      <vt:variant>
        <vt:lpstr>Заголовки слайдов</vt:lpstr>
      </vt:variant>
      <vt:variant>
        <vt:i4>35</vt:i4>
      </vt:variant>
    </vt:vector>
  </HeadingPairs>
  <TitlesOfParts>
    <vt:vector size="70" baseType="lpstr">
      <vt:lpstr>Граница</vt:lpstr>
      <vt:lpstr>1_Граница</vt:lpstr>
      <vt:lpstr>2_Граница</vt:lpstr>
      <vt:lpstr>3_Граница</vt:lpstr>
      <vt:lpstr>4_Граница</vt:lpstr>
      <vt:lpstr>5_Граница</vt:lpstr>
      <vt:lpstr>6_Граница</vt:lpstr>
      <vt:lpstr>7_Граница</vt:lpstr>
      <vt:lpstr>8_Граница</vt:lpstr>
      <vt:lpstr>9_Граница</vt:lpstr>
      <vt:lpstr>10_Граница</vt:lpstr>
      <vt:lpstr>11_Граница</vt:lpstr>
      <vt:lpstr>12_Граница</vt:lpstr>
      <vt:lpstr>13_Граница</vt:lpstr>
      <vt:lpstr>14_Граница</vt:lpstr>
      <vt:lpstr>15_Граница</vt:lpstr>
      <vt:lpstr>16_Граница</vt:lpstr>
      <vt:lpstr>17_Граница</vt:lpstr>
      <vt:lpstr>18_Граница</vt:lpstr>
      <vt:lpstr>19_Граница</vt:lpstr>
      <vt:lpstr>20_Граница</vt:lpstr>
      <vt:lpstr>21_Граница</vt:lpstr>
      <vt:lpstr>22_Граница</vt:lpstr>
      <vt:lpstr>23_Граница</vt:lpstr>
      <vt:lpstr>24_Граница</vt:lpstr>
      <vt:lpstr>25_Граница</vt:lpstr>
      <vt:lpstr>26_Граница</vt:lpstr>
      <vt:lpstr>27_Граница</vt:lpstr>
      <vt:lpstr>28_Граница</vt:lpstr>
      <vt:lpstr>29_Граница</vt:lpstr>
      <vt:lpstr>30_Граница</vt:lpstr>
      <vt:lpstr>31_Граница</vt:lpstr>
      <vt:lpstr>32_Граница</vt:lpstr>
      <vt:lpstr>33_Граница</vt:lpstr>
      <vt:lpstr>34_Граница</vt:lpstr>
      <vt:lpstr>Детский сад №103 ОАО «РЖД» г.Лиски</vt:lpstr>
      <vt:lpstr>Дымковская игрушка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Как делают дымковские игрушки? </vt:lpstr>
      <vt:lpstr>Берет мастер кусок глины и начинает лепить фигурку. А глина мягкая, мягче, чем пластилин!</vt:lpstr>
      <vt:lpstr>Слепит – и сразу в печь!</vt:lpstr>
      <vt:lpstr>От огня и жара фигурка высохнет и станет твердой, как камень.</vt:lpstr>
      <vt:lpstr>Остынет игрушка после печи – мастер красит ее всю в белый цвет.</vt:lpstr>
      <vt:lpstr>Когда высохнет белая краска – начинается настоящее волшебство!... Мастер берет яркие краски и начинает расписывать игрушку разноцветными узорами.</vt:lpstr>
      <vt:lpstr>Презентация PowerPoint</vt:lpstr>
      <vt:lpstr>Стоит на стройных ножках- Вся краса в рожках</vt:lpstr>
      <vt:lpstr>Презентация PowerPoint</vt:lpstr>
      <vt:lpstr>Сяду прямо, не согнусь, за работу я возьмусь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Из таланта и терпенья! Из народного уменья! Не плотники-сапожники, А мастера-художники Игрушки создавали. Лепили, рисовали. Яркие, нарядные, Игрушкам очень рады мы.</vt:lpstr>
      <vt:lpstr>Творческих успехов!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Детский сад №103 ОАО «РЖД» г.Лиски</dc:title>
  <dc:creator>Элечка</dc:creator>
  <cp:lastModifiedBy>Элечка</cp:lastModifiedBy>
  <cp:revision>4</cp:revision>
  <dcterms:created xsi:type="dcterms:W3CDTF">2021-02-15T18:51:23Z</dcterms:created>
  <dcterms:modified xsi:type="dcterms:W3CDTF">2021-02-15T19:40:06Z</dcterms:modified>
</cp:coreProperties>
</file>