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3" r:id="rId2"/>
    <p:sldId id="274" r:id="rId3"/>
    <p:sldId id="261" r:id="rId4"/>
    <p:sldId id="256" r:id="rId5"/>
    <p:sldId id="272" r:id="rId6"/>
    <p:sldId id="269" r:id="rId7"/>
    <p:sldId id="259" r:id="rId8"/>
    <p:sldId id="262" r:id="rId9"/>
    <p:sldId id="263" r:id="rId10"/>
    <p:sldId id="264" r:id="rId11"/>
    <p:sldId id="268" r:id="rId12"/>
    <p:sldId id="270" r:id="rId13"/>
    <p:sldId id="265" r:id="rId14"/>
    <p:sldId id="267" r:id="rId15"/>
    <p:sldId id="260" r:id="rId16"/>
    <p:sldId id="266" r:id="rId17"/>
    <p:sldId id="271" r:id="rId18"/>
    <p:sldId id="257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283E3E-FD5C-42EF-B11C-0D3A4AEE3BB7}" type="datetimeFigureOut">
              <a:rPr lang="ru-RU" smtClean="0"/>
              <a:t>26.03.2023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6101916-F715-462F-8219-6F9385119A3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олнышко\Desktop\proekt_dobrye_serdtsa.docx_image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80" y="1988840"/>
            <a:ext cx="4905375" cy="431482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-95757" y="188640"/>
            <a:ext cx="9217024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Волонтёрское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движение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гр. «Солнышко»                          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400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Добрые сердца»</a:t>
            </a:r>
          </a:p>
        </p:txBody>
      </p:sp>
    </p:spTree>
    <p:extLst>
      <p:ext uri="{BB962C8B-B14F-4D97-AF65-F5344CB8AC3E}">
        <p14:creationId xmlns:p14="http://schemas.microsoft.com/office/powerpoint/2010/main" val="355425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904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Встреча, организованная куратором волонтеров культуры по Воронежской области Горбачевой 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И.В., </a:t>
            </a: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Вячеславом 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Михайловичем Кулаковым </a:t>
            </a:r>
            <a:endParaRPr lang="ru-RU" sz="1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(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полковником в отставке, ветераном воинской службы и КГБ)- одним из авторов проекта "История, которую пишет Россия</a:t>
            </a:r>
            <a:r>
              <a:rPr lang="ru-RU" sz="1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3" t="15375" r="16974" b="9594"/>
          <a:stretch/>
        </p:blipFill>
        <p:spPr>
          <a:xfrm>
            <a:off x="5004048" y="1330343"/>
            <a:ext cx="4067944" cy="29193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66"/>
          <a:stretch/>
        </p:blipFill>
        <p:spPr>
          <a:xfrm>
            <a:off x="2312304" y="4346991"/>
            <a:ext cx="4749928" cy="24058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4" y="1355422"/>
            <a:ext cx="4729940" cy="28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47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46672"/>
            <a:ext cx="46474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развлечение 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Быть волонтером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–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это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здорово!"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0"/>
          <a:stretch/>
        </p:blipFill>
        <p:spPr>
          <a:xfrm>
            <a:off x="170416" y="1844824"/>
            <a:ext cx="3816424" cy="37858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95" b="15468"/>
          <a:stretch/>
        </p:blipFill>
        <p:spPr>
          <a:xfrm>
            <a:off x="4635987" y="230832"/>
            <a:ext cx="4207813" cy="30541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35200" b="15067"/>
          <a:stretch/>
        </p:blipFill>
        <p:spPr>
          <a:xfrm>
            <a:off x="4114800" y="3356992"/>
            <a:ext cx="4881470" cy="34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66"/>
          <a:stretch/>
        </p:blipFill>
        <p:spPr>
          <a:xfrm>
            <a:off x="4427984" y="548680"/>
            <a:ext cx="4623336" cy="5506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2" b="9735"/>
          <a:stretch/>
        </p:blipFill>
        <p:spPr>
          <a:xfrm>
            <a:off x="699607" y="88072"/>
            <a:ext cx="3152311" cy="3366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13" b="1"/>
          <a:stretch/>
        </p:blipFill>
        <p:spPr>
          <a:xfrm>
            <a:off x="58304" y="3550144"/>
            <a:ext cx="4297672" cy="32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7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90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Знакомство с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праздником – днем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волонтера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«Как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зайка стала волонтером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645024"/>
            <a:ext cx="5076056" cy="30945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5" r="23114"/>
          <a:stretch/>
        </p:blipFill>
        <p:spPr>
          <a:xfrm>
            <a:off x="107505" y="1569611"/>
            <a:ext cx="5086296" cy="2939509"/>
          </a:xfrm>
          <a:prstGeom prst="rect">
            <a:avLst/>
          </a:prstGeom>
        </p:spPr>
      </p:pic>
      <p:pic>
        <p:nvPicPr>
          <p:cNvPr id="6" name="Рисунок 5" descr="http://atnoosh.edusite.ru/DswMedia/3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2808312" cy="2079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919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287" y="1390755"/>
            <a:ext cx="3990781" cy="53210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5"/>
          <a:stretch/>
        </p:blipFill>
        <p:spPr>
          <a:xfrm>
            <a:off x="107504" y="2082465"/>
            <a:ext cx="4844016" cy="39376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5760"/>
            <a:ext cx="91440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Традиционная Благотворительная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акция 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Белый цветок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"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8849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03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760"/>
            <a:ext cx="9144000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праздничная программа в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филиале районной библиотеки,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посвященная Дню пожилого человека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«Мы дарим вам тепло души»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6" r="20259"/>
          <a:stretch/>
        </p:blipFill>
        <p:spPr>
          <a:xfrm>
            <a:off x="5744" y="4222708"/>
            <a:ext cx="3767328" cy="23283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88" y="1636976"/>
            <a:ext cx="3131840" cy="23488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04" y="1636976"/>
            <a:ext cx="5109800" cy="51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21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1570"/>
            <a:ext cx="4482244" cy="3361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42" y="3645024"/>
            <a:ext cx="4283968" cy="3212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1" t="1875" b="-1875"/>
          <a:stretch/>
        </p:blipFill>
        <p:spPr>
          <a:xfrm>
            <a:off x="4729703" y="85578"/>
            <a:ext cx="4349153" cy="55172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89748" y="5411450"/>
            <a:ext cx="465339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Поздравление наших бывших сотрудников с днем пожилого человека</a:t>
            </a:r>
            <a:endParaRPr lang="ru-RU" sz="2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5126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ба\Downloads\MyColl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6632"/>
            <a:ext cx="6638032" cy="663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772816"/>
            <a:ext cx="259354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 </a:t>
            </a:r>
            <a:endParaRPr lang="en-US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волонт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рами культуры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г. Лиски, выступление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 поэтическом вече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«Шестая жизнь»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5025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юба\Downloads\MyColl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4640"/>
            <a:ext cx="6504720" cy="6504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64120" y="2016616"/>
            <a:ext cx="2790128" cy="31085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Встреча с волонтерами культуры и выступление в краеведческом музее на </a:t>
            </a:r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конференции молодежного Ушаковского общест</a:t>
            </a:r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ва </a:t>
            </a:r>
          </a:p>
          <a:p>
            <a:pPr algn="ctr"/>
            <a:r>
              <a:rPr lang="ru-RU" sz="1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г.Лиски</a:t>
            </a:r>
            <a:endParaRPr lang="ru-RU" sz="1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93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249" y="116632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«Людям </a:t>
            </a:r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несем добро,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Свет улыбок и тепло.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Помогаем от души:</a:t>
            </a:r>
          </a:p>
          <a:p>
            <a:pPr algn="ctr"/>
            <a:r>
              <a:rPr lang="ru-RU" sz="2400" b="1" i="1" cap="all" dirty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уже не малыши</a:t>
            </a:r>
            <a:r>
              <a:rPr lang="ru-RU" sz="2400" b="1" i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!»</a:t>
            </a:r>
            <a:endParaRPr lang="ru-RU" sz="2400" b="1" i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5"/>
          <a:stretch/>
        </p:blipFill>
        <p:spPr>
          <a:xfrm>
            <a:off x="101249" y="1772816"/>
            <a:ext cx="4504423" cy="3614916"/>
          </a:xfrm>
          <a:prstGeom prst="rect">
            <a:avLst/>
          </a:prstGeom>
        </p:spPr>
      </p:pic>
      <p:pic>
        <p:nvPicPr>
          <p:cNvPr id="5" name="Рисунок 4" descr="http://atnoosh.edusite.ru/DswMedia/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6672"/>
            <a:ext cx="3538746" cy="3194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t="6407" r="3945" b="15469"/>
          <a:stretch/>
        </p:blipFill>
        <p:spPr>
          <a:xfrm>
            <a:off x="4614800" y="3808170"/>
            <a:ext cx="4473145" cy="298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81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27" y="59746"/>
            <a:ext cx="4291461" cy="32185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" y="3113683"/>
            <a:ext cx="4932040" cy="36990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04" y="3645024"/>
            <a:ext cx="3954784" cy="29660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4" y="59746"/>
            <a:ext cx="4071916" cy="30539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59746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Подарив игрушку малышам</a:t>
            </a:r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мы поможем им улыбнуться и стать немного </a:t>
            </a:r>
            <a:r>
              <a:rPr lang="ru-RU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счастливее</a:t>
            </a:r>
            <a:endParaRPr lang="ru-RU" b="1" cap="all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3228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0" t="9219" r="4900"/>
          <a:stretch/>
        </p:blipFill>
        <p:spPr>
          <a:xfrm>
            <a:off x="3284506" y="260648"/>
            <a:ext cx="5766941" cy="32880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1376" y="3902711"/>
            <a:ext cx="2932907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Помощь детям младшей группы в уборке их участка</a:t>
            </a:r>
            <a:endParaRPr lang="ru-RU" sz="28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0" r="11050"/>
          <a:stretch/>
        </p:blipFill>
        <p:spPr>
          <a:xfrm rot="5400000">
            <a:off x="-18354" y="560233"/>
            <a:ext cx="3312369" cy="31452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6" r="25600" b="14416"/>
          <a:stretch/>
        </p:blipFill>
        <p:spPr>
          <a:xfrm>
            <a:off x="3298302" y="3772055"/>
            <a:ext cx="5739348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31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256" y="0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Театрализованное представление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для малышей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«как нужно вести </a:t>
            </a:r>
            <a:r>
              <a:rPr lang="ru-RU" sz="2400" b="1" cap="all" dirty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себя в </a:t>
            </a:r>
            <a:r>
              <a:rPr lang="ru-RU" sz="24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лесу» </a:t>
            </a:r>
            <a:endParaRPr lang="ru-RU" sz="2400" b="1" cap="all" spc="0" dirty="0">
              <a:ln w="9000" cmpd="sng">
                <a:solidFill>
                  <a:srgbClr val="002060"/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2" r="6557"/>
          <a:stretch/>
        </p:blipFill>
        <p:spPr>
          <a:xfrm>
            <a:off x="107504" y="1217489"/>
            <a:ext cx="3960440" cy="2864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1"/>
          <a:stretch/>
        </p:blipFill>
        <p:spPr>
          <a:xfrm>
            <a:off x="4713960" y="1241575"/>
            <a:ext cx="4257016" cy="28399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0" t="34267" r="10100" b="4800"/>
          <a:stretch/>
        </p:blipFill>
        <p:spPr>
          <a:xfrm>
            <a:off x="2107164" y="4091768"/>
            <a:ext cx="4207368" cy="25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29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Продуктивная деятельность  </a:t>
            </a:r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Наши добрые сердца-наши добрые дела»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7"/>
          <a:stretch/>
        </p:blipFill>
        <p:spPr>
          <a:xfrm>
            <a:off x="2032502" y="2955543"/>
            <a:ext cx="5724128" cy="37900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0"/>
          <a:stretch/>
        </p:blipFill>
        <p:spPr>
          <a:xfrm>
            <a:off x="3634426" y="807779"/>
            <a:ext cx="2520280" cy="2084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4" r="5200"/>
          <a:stretch/>
        </p:blipFill>
        <p:spPr>
          <a:xfrm>
            <a:off x="6575600" y="744039"/>
            <a:ext cx="2173704" cy="21477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85670"/>
            <a:ext cx="2808312" cy="210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2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445224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"Домик для птиц"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4" name="Picture 2" descr="C:\Users\Люба\Downloads\ппп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68" y="164079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0" r="29000"/>
          <a:stretch/>
        </p:blipFill>
        <p:spPr>
          <a:xfrm>
            <a:off x="5868144" y="164079"/>
            <a:ext cx="3168352" cy="31934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5" r="27800"/>
          <a:stretch/>
        </p:blipFill>
        <p:spPr>
          <a:xfrm>
            <a:off x="3851920" y="836712"/>
            <a:ext cx="1922464" cy="42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130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Люба\Downloads\п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196752"/>
            <a:ext cx="361840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«покормим птиц зимой»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881"/>
          <a:stretch/>
        </p:blipFill>
        <p:spPr>
          <a:xfrm>
            <a:off x="107504" y="3501008"/>
            <a:ext cx="5256584" cy="32667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9"/>
          <a:stretch/>
        </p:blipFill>
        <p:spPr>
          <a:xfrm>
            <a:off x="133407" y="803538"/>
            <a:ext cx="5230681" cy="253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75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Участие в экологическом социально-благотворительном проекте 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https://sun9-48.userapi.com/impg/uHi_xLDO4XfJPS6owvLJE91ynCjgLtWsqZmbJw/YtV1yxGcR9M.jpg?size=2214x2064&amp;quality=96&amp;sign=092a3498402c6b84a7b1bd831340f771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219887"/>
            <a:ext cx="1371272" cy="12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3240360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36912"/>
            <a:ext cx="547260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44396"/>
      </p:ext>
    </p:extLst>
  </p:cSld>
  <p:clrMapOvr>
    <a:masterClrMapping/>
  </p:clrMapOvr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308</TotalTime>
  <Words>212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Люба</cp:lastModifiedBy>
  <cp:revision>17</cp:revision>
  <dcterms:created xsi:type="dcterms:W3CDTF">2023-03-25T04:26:26Z</dcterms:created>
  <dcterms:modified xsi:type="dcterms:W3CDTF">2023-03-26T03:56:29Z</dcterms:modified>
</cp:coreProperties>
</file>