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94" r:id="rId6"/>
    <p:sldId id="261" r:id="rId7"/>
    <p:sldId id="295" r:id="rId8"/>
    <p:sldId id="296" r:id="rId9"/>
    <p:sldId id="265" r:id="rId10"/>
    <p:sldId id="262" r:id="rId11"/>
    <p:sldId id="297" r:id="rId12"/>
    <p:sldId id="298" r:id="rId13"/>
    <p:sldId id="299" r:id="rId14"/>
    <p:sldId id="300" r:id="rId15"/>
    <p:sldId id="301" r:id="rId16"/>
    <p:sldId id="302" r:id="rId17"/>
    <p:sldId id="30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84971" autoAdjust="0"/>
  </p:normalViewPr>
  <p:slideViewPr>
    <p:cSldViewPr>
      <p:cViewPr varScale="1">
        <p:scale>
          <a:sx n="62" d="100"/>
          <a:sy n="62" d="100"/>
        </p:scale>
        <p:origin x="16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B796A-9303-4470-B049-AC2C81EE8FAB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31016-AA92-44BB-A961-372A5C6272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49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</a:rPr>
              <a:t>Акция «Радужное</a:t>
            </a:r>
            <a:r>
              <a:rPr lang="ru-RU" b="1" i="1" baseline="0" dirty="0" smtClean="0">
                <a:solidFill>
                  <a:schemeClr val="tx1"/>
                </a:solidFill>
              </a:rPr>
              <a:t> настроение». Наполнение шкатулки разноцветными кружками цветонастрония.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31016-AA92-44BB-A961-372A5C6272F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33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98CB-2883-45B2-9A24-8BAF77A50D3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5" Type="http://schemas.openxmlformats.org/officeDocument/2006/relationships/image" Target="../media/image22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33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jpeg"/><Relationship Id="rId11" Type="http://schemas.openxmlformats.org/officeDocument/2006/relationships/image" Target="../media/image12.jp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5.jp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5" Type="http://schemas.openxmlformats.org/officeDocument/2006/relationships/image" Target="../media/image1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5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2276872"/>
            <a:ext cx="5812698" cy="230832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ОсенНЯЯ</a:t>
            </a:r>
          </a:p>
          <a:p>
            <a:pPr algn="ctr"/>
            <a:r>
              <a:rPr lang="ru-RU" sz="48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НЕДЕЛЯ </a:t>
            </a:r>
          </a:p>
          <a:p>
            <a:pPr algn="ctr"/>
            <a:r>
              <a:rPr lang="ru-RU" sz="48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ДОБРОТЫ</a:t>
            </a:r>
          </a:p>
        </p:txBody>
      </p:sp>
      <p:pic>
        <p:nvPicPr>
          <p:cNvPr id="3" name="~PP921.WAV">
            <a:hlinkClick r:id="" action="ppaction://media"/>
          </p:cNvPr>
          <p:cNvPicPr>
            <a:picLocks noRot="1" noChangeAspect="1"/>
          </p:cNvPicPr>
          <p:nvPr>
            <a:wavAudioFile r:embed="rId1" name="~PP921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23928" y="4941168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Автор: Воспитатель детского сада №103 ОАО «РЖД»</a:t>
            </a:r>
          </a:p>
          <a:p>
            <a:pPr algn="ctr"/>
            <a:r>
              <a:rPr lang="ru-RU" sz="2400" b="1" i="1" dirty="0" smtClean="0"/>
              <a:t>Маслова  Людмила Анатольевна </a:t>
            </a:r>
            <a:endParaRPr lang="ru-RU" sz="2400" b="1" i="1" dirty="0"/>
          </a:p>
        </p:txBody>
      </p:sp>
    </p:spTree>
  </p:cSld>
  <p:clrMapOvr>
    <a:masterClrMapping/>
  </p:clrMapOvr>
  <p:transition advTm="5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9337" y="2060848"/>
            <a:ext cx="2952328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Рисование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ладошками                     (коллективная работа)            «Дерево дружбы»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~PP836.WAV">
            <a:hlinkClick r:id="" action="ppaction://media"/>
          </p:cNvPr>
          <p:cNvPicPr>
            <a:picLocks noRot="1" noChangeAspect="1"/>
          </p:cNvPicPr>
          <p:nvPr>
            <a:wavAudioFile r:embed="rId1" name="~PP836.WAV"/>
          </p:nvPr>
        </p:nvPicPr>
        <p:blipFill>
          <a:blip r:embed="rId4"/>
          <a:stretch>
            <a:fillRect/>
          </a:stretch>
        </p:blipFill>
        <p:spPr>
          <a:xfrm>
            <a:off x="214282" y="6429396"/>
            <a:ext cx="304800" cy="304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8960" y="782960"/>
            <a:ext cx="6858000" cy="529208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844824"/>
            <a:ext cx="5328592" cy="3046988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</a:rPr>
              <a:t>ЧЕТВЕРГ </a:t>
            </a:r>
          </a:p>
          <a:p>
            <a:pPr algn="ctr"/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ДЕНЬ ЗАБОТЫ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B050"/>
                </a:solidFill>
              </a:rPr>
              <a:t>Девиз дня </a:t>
            </a:r>
          </a:p>
          <a:p>
            <a:pPr algn="ctr"/>
            <a:r>
              <a:rPr lang="ru-RU" sz="3200" b="1" i="1" spc="50" dirty="0" smtClean="0">
                <a:ln w="11430"/>
                <a:solidFill>
                  <a:srgbClr val="00B050"/>
                </a:solidFill>
              </a:rPr>
              <a:t>«Спешите </a:t>
            </a:r>
          </a:p>
          <a:p>
            <a:pPr algn="ctr"/>
            <a:r>
              <a:rPr lang="ru-RU" sz="3200" b="1" i="1" spc="50" dirty="0" smtClean="0">
                <a:ln w="11430"/>
                <a:solidFill>
                  <a:srgbClr val="00B050"/>
                </a:solidFill>
              </a:rPr>
              <a:t>делать добро»</a:t>
            </a:r>
            <a:endParaRPr lang="ru-RU" sz="32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~PP2026.WAV">
            <a:hlinkClick r:id="" action="ppaction://media"/>
          </p:cNvPr>
          <p:cNvPicPr>
            <a:picLocks noRot="1" noChangeAspect="1"/>
          </p:cNvPicPr>
          <p:nvPr>
            <a:wavAudioFile r:embed="rId1" name="~PP2026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0271"/>
      </p:ext>
    </p:extLst>
  </p:cSld>
  <p:clrMapOvr>
    <a:masterClrMapping/>
  </p:clrMapOvr>
  <p:transition advTm="4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5349" y="481276"/>
            <a:ext cx="2772082" cy="60016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Акция для родителей «Лестница заботы»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Задания -пожелания для детей и родителей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32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s://i.mycdn.me/i?r=AyH4iRPQ2q0otWIFepML2LxRz2ZCUfgajPh24EiNYnhN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698" y="476672"/>
            <a:ext cx="3456384" cy="595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4999" y="184583"/>
            <a:ext cx="3140968" cy="277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3030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196752"/>
            <a:ext cx="5328592" cy="3724096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</a:rPr>
              <a:t>ПЯТНИЦА </a:t>
            </a:r>
          </a:p>
          <a:p>
            <a:pPr algn="ctr"/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ДЕНЬ ПОЖЕЛАНИЙ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B050"/>
                </a:solidFill>
              </a:rPr>
              <a:t>Девиз дня </a:t>
            </a:r>
          </a:p>
          <a:p>
            <a:pPr algn="ctr"/>
            <a:r>
              <a:rPr lang="ru-RU" sz="3200" b="1" i="1" spc="50" dirty="0" smtClean="0">
                <a:ln w="11430"/>
                <a:solidFill>
                  <a:srgbClr val="00B050"/>
                </a:solidFill>
              </a:rPr>
              <a:t>«Любить друг друга и тепло дарить»</a:t>
            </a:r>
            <a:endParaRPr lang="ru-RU" sz="32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~PP2026.WAV">
            <a:hlinkClick r:id="" action="ppaction://media"/>
          </p:cNvPr>
          <p:cNvPicPr>
            <a:picLocks noRot="1" noChangeAspect="1"/>
          </p:cNvPicPr>
          <p:nvPr>
            <a:wavAudioFile r:embed="rId1" name="~PP2026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82736"/>
      </p:ext>
    </p:extLst>
  </p:cSld>
  <p:clrMapOvr>
    <a:masterClrMapping/>
  </p:clrMapOvr>
  <p:transition advTm="4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42540"/>
            <a:ext cx="2952328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Акция «Доброе пожелание»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Дерево пожеланий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Пожелания от родителей детям, педагогам, друг другу</a:t>
            </a:r>
          </a:p>
        </p:txBody>
      </p:sp>
      <p:pic>
        <p:nvPicPr>
          <p:cNvPr id="8" name="~PP836.WAV">
            <a:hlinkClick r:id="" action="ppaction://media"/>
          </p:cNvPr>
          <p:cNvPicPr>
            <a:picLocks noRot="1" noChangeAspect="1"/>
          </p:cNvPicPr>
          <p:nvPr>
            <a:wavAudioFile r:embed="rId1" name="~PP836.WAV"/>
          </p:nvPr>
        </p:nvPicPr>
        <p:blipFill>
          <a:blip r:embed="rId4"/>
          <a:stretch>
            <a:fillRect/>
          </a:stretch>
        </p:blipFill>
        <p:spPr>
          <a:xfrm>
            <a:off x="214282" y="6429396"/>
            <a:ext cx="304800" cy="304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5441" y="356887"/>
            <a:ext cx="6905445" cy="61916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4674"/>
            <a:ext cx="2986608" cy="385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8784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~PP836.WAV">
            <a:hlinkClick r:id="" action="ppaction://media"/>
          </p:cNvPr>
          <p:cNvPicPr>
            <a:picLocks noRot="1" noChangeAspect="1"/>
          </p:cNvPicPr>
          <p:nvPr>
            <a:wavAudioFile r:embed="rId1" name="~PP836.WAV"/>
          </p:nvPr>
        </p:nvPicPr>
        <p:blipFill>
          <a:blip r:embed="rId4"/>
          <a:stretch>
            <a:fillRect/>
          </a:stretch>
        </p:blipFill>
        <p:spPr>
          <a:xfrm>
            <a:off x="214282" y="6429396"/>
            <a:ext cx="304800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" y="0"/>
            <a:ext cx="441548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93194" y="524046"/>
            <a:ext cx="3356992" cy="2308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4182" y="1036174"/>
            <a:ext cx="6785992" cy="471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797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~PP836.WAV">
            <a:hlinkClick r:id="" action="ppaction://media"/>
          </p:cNvPr>
          <p:cNvPicPr>
            <a:picLocks noRot="1" noChangeAspect="1"/>
          </p:cNvPicPr>
          <p:nvPr>
            <a:wavAudioFile r:embed="rId1" name="~PP836.WAV"/>
          </p:nvPr>
        </p:nvPicPr>
        <p:blipFill>
          <a:blip r:embed="rId4"/>
          <a:stretch>
            <a:fillRect/>
          </a:stretch>
        </p:blipFill>
        <p:spPr>
          <a:xfrm>
            <a:off x="214282" y="6429396"/>
            <a:ext cx="304800" cy="304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94421" y="1119572"/>
            <a:ext cx="6832848" cy="4644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7364" y="1181795"/>
            <a:ext cx="6832848" cy="45195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966" y="4010713"/>
            <a:ext cx="2232248" cy="284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288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5208" y="1196752"/>
            <a:ext cx="5328592" cy="3539430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spc="50" dirty="0" smtClean="0">
                <a:ln w="11430"/>
                <a:solidFill>
                  <a:schemeClr val="tx2"/>
                </a:solidFill>
              </a:rPr>
              <a:t>Делать добрые дела и самому получать от этого удовольствие – вот простой и мудрый смысл проявления </a:t>
            </a:r>
            <a:r>
              <a:rPr lang="ru-RU" sz="3200" b="1" spc="50" dirty="0" smtClean="0">
                <a:ln w="11430"/>
                <a:solidFill>
                  <a:srgbClr val="FF0000"/>
                </a:solidFill>
              </a:rPr>
              <a:t>ДОБРОТЫ.</a:t>
            </a:r>
          </a:p>
          <a:p>
            <a:pPr algn="ctr"/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32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~PP2026.WAV">
            <a:hlinkClick r:id="" action="ppaction://media"/>
          </p:cNvPr>
          <p:cNvPicPr>
            <a:picLocks noRot="1" noChangeAspect="1"/>
          </p:cNvPicPr>
          <p:nvPr>
            <a:wavAudioFile r:embed="rId1" name="~PP2026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264" y="3726532"/>
            <a:ext cx="2160240" cy="171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8227"/>
      </p:ext>
    </p:extLst>
  </p:cSld>
  <p:clrMapOvr>
    <a:masterClrMapping/>
  </p:clrMapOvr>
  <p:transition advTm="4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196752"/>
            <a:ext cx="5328592" cy="5016758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</a:rPr>
              <a:t>ПОНЕДЕЛЬНИК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ДЕНЬ РАДУЖНОГО НАСТРОЕНИЯ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B050"/>
                </a:solidFill>
              </a:rPr>
              <a:t>Девиз дня </a:t>
            </a:r>
          </a:p>
          <a:p>
            <a:pPr algn="ctr"/>
            <a:r>
              <a:rPr lang="ru-RU" sz="3200" b="1" i="1" spc="50" dirty="0" smtClean="0">
                <a:ln w="11430"/>
                <a:solidFill>
                  <a:srgbClr val="00B050"/>
                </a:solidFill>
              </a:rPr>
              <a:t>От улыбки станет всем светлей!</a:t>
            </a:r>
          </a:p>
          <a:p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~PP2026.WAV">
            <a:hlinkClick r:id="" action="ppaction://media"/>
          </p:cNvPr>
          <p:cNvPicPr>
            <a:picLocks noRot="1" noChangeAspect="1"/>
          </p:cNvPicPr>
          <p:nvPr>
            <a:wavAudioFile r:embed="rId1" name="~PP2026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~PP434.WAV">
            <a:hlinkClick r:id="" action="ppaction://media"/>
          </p:cNvPr>
          <p:cNvPicPr>
            <a:picLocks noRot="1" noChangeAspect="1"/>
          </p:cNvPicPr>
          <p:nvPr>
            <a:wavAudioFile r:embed="rId1" name="~PP434.WAV"/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" y="0"/>
            <a:ext cx="3211290" cy="26113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-45888"/>
            <a:ext cx="3383645" cy="49228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245" y="2449390"/>
            <a:ext cx="3081698" cy="44086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85" y="0"/>
            <a:ext cx="2362550" cy="24825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52" y="3955602"/>
            <a:ext cx="2295147" cy="27584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" y="2415518"/>
            <a:ext cx="3211290" cy="4442482"/>
          </a:xfrm>
          <a:prstGeom prst="rect">
            <a:avLst/>
          </a:prstGeom>
        </p:spPr>
      </p:pic>
    </p:spTree>
  </p:cSld>
  <p:clrMapOvr>
    <a:masterClrMapping/>
  </p:clrMapOvr>
  <p:transition advTm="22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99392"/>
            <a:ext cx="4787328" cy="3416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Акция «Радужное настроение». Наполнение шкатулки разноцветными кружками настроения.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Беседа «Что такое радость»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Памятки для родителей»Как сохранить хорошее настроение в любую погоду»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~PP1546.WAV">
            <a:hlinkClick r:id="" action="ppaction://media"/>
          </p:cNvPr>
          <p:cNvPicPr>
            <a:picLocks noRot="1" noChangeAspect="1"/>
          </p:cNvPicPr>
          <p:nvPr>
            <a:wavAudioFile r:embed="rId1" name="~PP1546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996951"/>
            <a:ext cx="2663600" cy="3533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329" y="-99392"/>
            <a:ext cx="4356672" cy="69573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5" y="3680804"/>
            <a:ext cx="3225305" cy="3132580"/>
          </a:xfrm>
          <a:prstGeom prst="rect">
            <a:avLst/>
          </a:prstGeom>
        </p:spPr>
      </p:pic>
    </p:spTree>
  </p:cSld>
  <p:clrMapOvr>
    <a:masterClrMapping/>
  </p:clrMapOvr>
  <p:transition advTm="25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xit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196752"/>
            <a:ext cx="5328592" cy="3724096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</a:rPr>
              <a:t>ВТОРНИК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ДЕНЬ ПОНИМАНИЯ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B050"/>
                </a:solidFill>
              </a:rPr>
              <a:t>Девиз дня </a:t>
            </a:r>
          </a:p>
          <a:p>
            <a:pPr algn="ctr"/>
            <a:r>
              <a:rPr lang="ru-RU" sz="3200" b="1" i="1" spc="50" dirty="0" smtClean="0">
                <a:ln w="11430"/>
                <a:solidFill>
                  <a:srgbClr val="00B050"/>
                </a:solidFill>
              </a:rPr>
              <a:t>«Каждый в этом мире ищет понимания»</a:t>
            </a:r>
            <a:endParaRPr lang="ru-RU" sz="32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~PP2026.WAV">
            <a:hlinkClick r:id="" action="ppaction://media"/>
          </p:cNvPr>
          <p:cNvPicPr>
            <a:picLocks noRot="1" noChangeAspect="1"/>
          </p:cNvPicPr>
          <p:nvPr>
            <a:wavAudioFile r:embed="rId1" name="~PP2026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16433"/>
      </p:ext>
    </p:extLst>
  </p:cSld>
  <p:clrMapOvr>
    <a:masterClrMapping/>
  </p:clrMapOvr>
  <p:transition advTm="4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714356"/>
            <a:ext cx="3678684" cy="52629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Акция «Мы разные,но мы вместе»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Беседа об особенностях и индивидуальности людей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Рисование/аппликация «Дружный хоровод» (коллективная работа)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Консультация для родителей «Пойми меня , мама»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~PP1485.WAV">
            <a:hlinkClick r:id="" action="ppaction://media"/>
          </p:cNvPr>
          <p:cNvPicPr>
            <a:picLocks noRot="1" noChangeAspect="1"/>
          </p:cNvPicPr>
          <p:nvPr>
            <a:wavAudioFile r:embed="rId1" name="~PP1485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220" y="332657"/>
            <a:ext cx="4746252" cy="6192688"/>
          </a:xfrm>
          <a:prstGeom prst="rect">
            <a:avLst/>
          </a:prstGeom>
        </p:spPr>
      </p:pic>
    </p:spTree>
  </p:cSld>
  <p:clrMapOvr>
    <a:masterClrMapping/>
  </p:clrMapOvr>
  <p:transition advTm="24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196752"/>
            <a:ext cx="5328592" cy="323165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</a:rPr>
              <a:t>СРЕДА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ДЕНЬ ДРУЖБЫ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B050"/>
                </a:solidFill>
              </a:rPr>
              <a:t>Девиз дня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B050"/>
                </a:solidFill>
              </a:rPr>
              <a:t> </a:t>
            </a:r>
            <a:r>
              <a:rPr lang="ru-RU" sz="3200" b="1" i="1" spc="50" dirty="0" smtClean="0">
                <a:ln w="11430"/>
                <a:solidFill>
                  <a:srgbClr val="00B050"/>
                </a:solidFill>
              </a:rPr>
              <a:t>«Вместе весело шагать попросторам»</a:t>
            </a:r>
            <a:endParaRPr lang="ru-RU" sz="32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~PP2026.WAV">
            <a:hlinkClick r:id="" action="ppaction://media"/>
          </p:cNvPr>
          <p:cNvPicPr>
            <a:picLocks noRot="1" noChangeAspect="1"/>
          </p:cNvPicPr>
          <p:nvPr>
            <a:wavAudioFile r:embed="rId1" name="~PP2026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87154"/>
      </p:ext>
    </p:extLst>
  </p:cSld>
  <p:clrMapOvr>
    <a:masterClrMapping/>
  </p:clrMapOvr>
  <p:transition advTm="4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9082" y="500042"/>
            <a:ext cx="3332838" cy="60016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Акция                           «Желтый день.                                Сердце группы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Беседа                               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«Что такое дружба»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Рисование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ладошками                     (коллективная работа)            «Дерево дружбы»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~PP836.WAV">
            <a:hlinkClick r:id="" action="ppaction://media"/>
          </p:cNvPr>
          <p:cNvPicPr>
            <a:picLocks noRot="1" noChangeAspect="1"/>
          </p:cNvPicPr>
          <p:nvPr>
            <a:wavAudioFile r:embed="rId1" name="~PP836.WAV"/>
          </p:nvPr>
        </p:nvPicPr>
        <p:blipFill>
          <a:blip r:embed="rId4"/>
          <a:stretch>
            <a:fillRect/>
          </a:stretch>
        </p:blipFill>
        <p:spPr>
          <a:xfrm>
            <a:off x="214282" y="6429396"/>
            <a:ext cx="304800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996" y="404094"/>
            <a:ext cx="5040560" cy="602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0373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~PP2528.WAV">
            <a:hlinkClick r:id="" action="ppaction://media"/>
          </p:cNvPr>
          <p:cNvPicPr>
            <a:picLocks noRot="1" noChangeAspect="1"/>
          </p:cNvPicPr>
          <p:nvPr>
            <a:wavAudioFile r:embed="rId1" name="~PP2528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65368" y="745190"/>
            <a:ext cx="3910176" cy="24197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952" y="3897598"/>
            <a:ext cx="3501008" cy="24197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0"/>
            <a:ext cx="3751126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354" y="0"/>
            <a:ext cx="3854196" cy="6858000"/>
          </a:xfrm>
          <a:prstGeom prst="rect">
            <a:avLst/>
          </a:prstGeom>
        </p:spPr>
      </p:pic>
    </p:spTree>
  </p:cSld>
  <p:clrMapOvr>
    <a:masterClrMapping/>
  </p:clrMapOvr>
  <p:transition advTm="17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229</Words>
  <Application>Microsoft Office PowerPoint</Application>
  <PresentationFormat>Экран (4:3)</PresentationFormat>
  <Paragraphs>53</Paragraphs>
  <Slides>17</Slides>
  <Notes>1</Notes>
  <HiddenSlides>0</HiddenSlides>
  <MMClips>16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Кирилл</dc:creator>
  <cp:lastModifiedBy>Солнышко</cp:lastModifiedBy>
  <cp:revision>102</cp:revision>
  <dcterms:created xsi:type="dcterms:W3CDTF">2009-09-23T15:10:41Z</dcterms:created>
  <dcterms:modified xsi:type="dcterms:W3CDTF">2020-12-02T11:53:53Z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12972102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</Properties>
</file>