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74" r:id="rId2"/>
    <p:sldId id="268" r:id="rId3"/>
    <p:sldId id="275" r:id="rId4"/>
    <p:sldId id="266" r:id="rId5"/>
    <p:sldId id="276" r:id="rId6"/>
  </p:sldIdLst>
  <p:sldSz cx="12192000" cy="6858000"/>
  <p:notesSz cx="6858000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E2E6E6"/>
    <a:srgbClr val="333066"/>
    <a:srgbClr val="512C86"/>
    <a:srgbClr val="0E8F39"/>
    <a:srgbClr val="366575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3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672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B1F7C9-262F-42CF-9663-D1EE82C03CEB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2438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76788"/>
            <a:ext cx="5486400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2975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DA90F1-52E0-4C5B-A54A-57059B0C764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314466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A90F1-52E0-4C5B-A54A-57059B0C7642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9500025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A90F1-52E0-4C5B-A54A-57059B0C764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97665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DDA90F1-52E0-4C5B-A54A-57059B0C7642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54195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A367-D346-498F-813A-ACFB8F62E594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8E41-4CF6-4A02-81E7-1D311B68CB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7805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A367-D346-498F-813A-ACFB8F62E594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8E41-4CF6-4A02-81E7-1D311B68CB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43652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A367-D346-498F-813A-ACFB8F62E594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8E41-4CF6-4A02-81E7-1D311B68CB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325193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A367-D346-498F-813A-ACFB8F62E594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8E41-4CF6-4A02-81E7-1D311B68CB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082377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A367-D346-498F-813A-ACFB8F62E594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8E41-4CF6-4A02-81E7-1D311B68CB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4629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A367-D346-498F-813A-ACFB8F62E594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8E41-4CF6-4A02-81E7-1D311B68CB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49485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A367-D346-498F-813A-ACFB8F62E594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8E41-4CF6-4A02-81E7-1D311B68CB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9390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A367-D346-498F-813A-ACFB8F62E594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8E41-4CF6-4A02-81E7-1D311B68CB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92512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A367-D346-498F-813A-ACFB8F62E594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8E41-4CF6-4A02-81E7-1D311B68CB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53261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A367-D346-498F-813A-ACFB8F62E594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8E41-4CF6-4A02-81E7-1D311B68CB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41270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A367-D346-498F-813A-ACFB8F62E594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848E41-4CF6-4A02-81E7-1D311B68CB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83267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AA367-D346-498F-813A-ACFB8F62E594}" type="datetimeFigureOut">
              <a:rPr lang="ru-RU" smtClean="0"/>
              <a:pPr/>
              <a:t>29.11.2023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48E41-4CF6-4A02-81E7-1D311B68CB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8787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video" Target="file:///D:\&#1076;&#1083;&#1103;%20&#1074;&#1099;&#1089;&#1090;&#1091;&#1087;&#1083;&#1077;&#1085;&#1080;&#1103;%20.mp4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698" t="17644" r="17576" b="15319"/>
          <a:stretch/>
        </p:blipFill>
        <p:spPr>
          <a:xfrm>
            <a:off x="0" y="-38101"/>
            <a:ext cx="12192000" cy="689610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245141" y="5030800"/>
            <a:ext cx="71016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75000"/>
              </a:lnSpc>
            </a:pPr>
            <a:r>
              <a:rPr lang="ru-RU" sz="3600" dirty="0">
                <a:solidFill>
                  <a:srgbClr val="002060"/>
                </a:solidFill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Манатилова Тамила </a:t>
            </a:r>
            <a:r>
              <a:rPr lang="ru-RU" sz="3600" dirty="0" err="1">
                <a:solidFill>
                  <a:srgbClr val="002060"/>
                </a:solidFill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Башировна</a:t>
            </a:r>
            <a:r>
              <a:rPr lang="ru-RU" sz="3600" dirty="0">
                <a:solidFill>
                  <a:srgbClr val="002060"/>
                </a:solidFill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75000"/>
              </a:lnSpc>
            </a:pPr>
            <a:r>
              <a:rPr lang="ru-RU" sz="3600" dirty="0">
                <a:solidFill>
                  <a:srgbClr val="002060"/>
                </a:solidFill>
                <a:latin typeface="Bahnschrift SemiBold SemiConden" panose="020B0502040204020203" pitchFamily="34" charset="0"/>
                <a:cs typeface="Times New Roman" panose="02020603050405020304" pitchFamily="18" charset="0"/>
              </a:rPr>
              <a:t>воспитатель, МБДОУ №9 «Метелица»</a:t>
            </a:r>
            <a:endParaRPr lang="ru-RU" sz="3200" dirty="0">
              <a:solidFill>
                <a:srgbClr val="002060"/>
              </a:solidFill>
              <a:latin typeface="Bahnschrift SemiLight SemiConde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33535" y="2835254"/>
            <a:ext cx="554539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Познавательная игра, как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активная форма взаимодействия </a:t>
            </a:r>
            <a:r>
              <a:rPr lang="ru-RU" sz="2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семьями воспитанников.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71682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470" y="750784"/>
            <a:ext cx="11240729" cy="1709022"/>
          </a:xfrm>
        </p:spPr>
        <p:txBody>
          <a:bodyPr>
            <a:noAutofit/>
          </a:bodyPr>
          <a:lstStyle/>
          <a:p>
            <a:pPr algn="ctr"/>
            <a:r>
              <a:rPr lang="ru-RU" sz="6600" b="1" dirty="0" smtClean="0">
                <a:solidFill>
                  <a:srgbClr val="00206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«Финансовая грамотность </a:t>
            </a:r>
            <a:br>
              <a:rPr lang="ru-RU" sz="6600" b="1" dirty="0" smtClean="0">
                <a:solidFill>
                  <a:srgbClr val="00206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</a:br>
            <a:r>
              <a:rPr lang="ru-RU" sz="6600" b="1" dirty="0" smtClean="0">
                <a:solidFill>
                  <a:srgbClr val="002060"/>
                </a:solidFill>
                <a:latin typeface="Gabriola" panose="04040605051002020D02" pitchFamily="82" charset="0"/>
                <a:cs typeface="Times New Roman" panose="02020603050405020304" pitchFamily="18" charset="0"/>
              </a:rPr>
              <a:t>устами младенца»</a:t>
            </a:r>
            <a:endParaRPr lang="ru-RU" sz="6600" b="1" dirty="0">
              <a:solidFill>
                <a:srgbClr val="002060"/>
              </a:solidFill>
              <a:latin typeface="Gabriola" panose="04040605051002020D02" pitchFamily="82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9205" y="3270967"/>
            <a:ext cx="10515600" cy="240716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 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компетентности родителей по вопросу экономического воспитания детей старшего дошкольного возраста. </a:t>
            </a:r>
          </a:p>
          <a:p>
            <a:pPr marL="0" indent="0" algn="just">
              <a:buNone/>
            </a:pP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5889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5172580" y="3059851"/>
            <a:ext cx="1846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endParaRPr lang="ru-RU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73550" y="650161"/>
            <a:ext cx="49138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старшего дошкольного возраста умение проявлять в игре полученные знания и умело отвечать на вопросы воспитателя, быть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сдержанными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411103" y="959315"/>
            <a:ext cx="485133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у родителей кругозор об особенностях знакомства детей с финансовой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грамотностью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973549" y="4613088"/>
            <a:ext cx="491387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положительные взаимоотношения между семьями воспитанников 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</a:t>
            </a:r>
            <a:endParaRPr lang="ru-RU" dirty="0"/>
          </a:p>
          <a:p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6411103" y="4613088"/>
            <a:ext cx="48513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любознательность в процессе познавательно – игровой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338515" y="528993"/>
            <a:ext cx="4923922" cy="227352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950234" y="533714"/>
            <a:ext cx="4960509" cy="227352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973550" y="4213030"/>
            <a:ext cx="4959351" cy="2277443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6357094" y="4213030"/>
            <a:ext cx="4959352" cy="227284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 стрелкой 20"/>
          <p:cNvCxnSpPr/>
          <p:nvPr/>
        </p:nvCxnSpPr>
        <p:spPr>
          <a:xfrm flipV="1">
            <a:off x="6411103" y="2890280"/>
            <a:ext cx="501446" cy="317015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 flipV="1">
            <a:off x="5471652" y="2890280"/>
            <a:ext cx="461249" cy="317015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6411103" y="3642852"/>
            <a:ext cx="373155" cy="358442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H="1">
            <a:off x="5471652" y="3694384"/>
            <a:ext cx="325468" cy="347079"/>
          </a:xfrm>
          <a:prstGeom prst="straightConnector1">
            <a:avLst/>
          </a:prstGeom>
          <a:ln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2911205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079" y="214313"/>
            <a:ext cx="133350" cy="23812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для выступления .mp4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787940" y="-8107"/>
            <a:ext cx="9310453" cy="686610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014735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30524" t="15722" r="15299" b="12379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21417" y="2309335"/>
            <a:ext cx="173957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+79224470533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17" y="1804540"/>
            <a:ext cx="133350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429" y="3365500"/>
            <a:ext cx="1152525" cy="129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21417" y="3813145"/>
            <a:ext cx="321273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manatilovatamila@yandex.ru</a:t>
            </a:r>
            <a:endParaRPr lang="ru-RU" sz="2000" dirty="0">
              <a:solidFill>
                <a:srgbClr val="002060"/>
              </a:solidFill>
              <a:latin typeface="Bahnschrift SemiBold SemiConden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612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1271</TotalTime>
  <Words>95</Words>
  <Application>Microsoft Office PowerPoint</Application>
  <PresentationFormat>Произвольный</PresentationFormat>
  <Paragraphs>15</Paragraphs>
  <Slides>5</Slides>
  <Notes>3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«Финансовая грамотность  устами младенца»</vt:lpstr>
      <vt:lpstr>Слайд 3</vt:lpstr>
      <vt:lpstr>Слайд 4</vt:lpstr>
      <vt:lpstr>Слайд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Брандт Александр Владимирович</dc:creator>
  <cp:lastModifiedBy>пользователь</cp:lastModifiedBy>
  <cp:revision>58</cp:revision>
  <cp:lastPrinted>2022-11-17T12:53:47Z</cp:lastPrinted>
  <dcterms:created xsi:type="dcterms:W3CDTF">2022-10-18T03:42:33Z</dcterms:created>
  <dcterms:modified xsi:type="dcterms:W3CDTF">2023-11-28T20:41:49Z</dcterms:modified>
</cp:coreProperties>
</file>