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885" autoAdjust="0"/>
  </p:normalViewPr>
  <p:slideViewPr>
    <p:cSldViewPr>
      <p:cViewPr varScale="1">
        <p:scale>
          <a:sx n="93" d="100"/>
          <a:sy n="93" d="100"/>
        </p:scale>
        <p:origin x="-5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4.emf"/><Relationship Id="rId4" Type="http://schemas.openxmlformats.org/officeDocument/2006/relationships/package" Target="../embeddings/Microsoft_Word_Document1.docx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620688"/>
            <a:ext cx="7406640" cy="348840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Использование набора по проведению диагностики познавательного развития детей раннего возраста по методике Е.А. </a:t>
            </a:r>
            <a:r>
              <a:rPr lang="ru-RU" dirty="0" err="1" smtClean="0"/>
              <a:t>Стребелевой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4365104"/>
            <a:ext cx="7406640" cy="1752600"/>
          </a:xfrm>
        </p:spPr>
        <p:txBody>
          <a:bodyPr>
            <a:normAutofit/>
          </a:bodyPr>
          <a:lstStyle/>
          <a:p>
            <a:pPr algn="r"/>
            <a:r>
              <a:rPr lang="ru-RU" sz="2400" dirty="0" smtClean="0"/>
              <a:t>Подготовила:</a:t>
            </a:r>
          </a:p>
          <a:p>
            <a:pPr algn="r"/>
            <a:r>
              <a:rPr lang="ru-RU" sz="2400" dirty="0" smtClean="0"/>
              <a:t>Педагог-психолог </a:t>
            </a:r>
          </a:p>
          <a:p>
            <a:pPr algn="r"/>
            <a:r>
              <a:rPr lang="ru-RU" sz="2400" dirty="0" smtClean="0"/>
              <a:t>Мамедова Ш.Р.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8592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498178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effectLst/>
              </a:rPr>
              <a:t>6. «Цветные кубики»</a:t>
            </a:r>
            <a:br>
              <a:rPr lang="ru-RU" sz="2400" dirty="0">
                <a:effectLst/>
              </a:rPr>
            </a:br>
            <a:r>
              <a:rPr lang="ru-RU" sz="2400" dirty="0">
                <a:effectLst/>
              </a:rPr>
              <a:t>Задание направлено на выделение цвета как признака, различение и называние цвета.</a:t>
            </a:r>
            <a:br>
              <a:rPr lang="ru-RU" sz="2400" dirty="0">
                <a:effectLst/>
              </a:rPr>
            </a:br>
            <a:endParaRPr lang="ru-RU" sz="2400" dirty="0"/>
          </a:p>
        </p:txBody>
      </p:sp>
      <p:pic>
        <p:nvPicPr>
          <p:cNvPr id="6146" name="Picture 2" descr="C:\Users\User\Desktop\Стребелева\цветные кубики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988840"/>
            <a:ext cx="5472608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767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476672"/>
            <a:ext cx="7498080" cy="1368152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effectLst/>
              </a:rPr>
              <a:t>7. «Разрезные картинки»</a:t>
            </a:r>
            <a:br>
              <a:rPr lang="ru-RU" sz="2400" dirty="0">
                <a:effectLst/>
              </a:rPr>
            </a:br>
            <a:r>
              <a:rPr lang="ru-RU" sz="2400" dirty="0">
                <a:effectLst/>
              </a:rPr>
              <a:t>Задание направлено на выявление уровня развития целостного восприятия предметной картинки.</a:t>
            </a:r>
            <a:br>
              <a:rPr lang="ru-RU" sz="2400" dirty="0">
                <a:effectLst/>
              </a:rPr>
            </a:br>
            <a:endParaRPr lang="ru-RU" sz="2400" dirty="0"/>
          </a:p>
        </p:txBody>
      </p:sp>
      <p:pic>
        <p:nvPicPr>
          <p:cNvPr id="7170" name="Picture 2" descr="C:\Users\User\Desktop\Стребелева\разрезные картинки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190" y="1844675"/>
            <a:ext cx="5998218" cy="440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0325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458032" cy="1930226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effectLst/>
              </a:rPr>
              <a:t>8. Конструирование из палочек («молоточек» или «домик»)</a:t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Задание направлено на выявление уровня развития целостного восприятия, анализа образца, умения ребенка действовать по подражанию, показу.</a:t>
            </a:r>
            <a:br>
              <a:rPr lang="ru-RU" sz="2000" dirty="0">
                <a:effectLst/>
              </a:rPr>
            </a:br>
            <a:endParaRPr lang="ru-RU" sz="2000" dirty="0"/>
          </a:p>
        </p:txBody>
      </p:sp>
      <p:pic>
        <p:nvPicPr>
          <p:cNvPr id="8194" name="Picture 2" descr="C:\Users\User\Desktop\Стребелева\конструирование из палочек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548" y="2348880"/>
            <a:ext cx="6607900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58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7498080" cy="1440160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effectLst/>
              </a:rPr>
              <a:t>9. Достань тележку (скользящая тесемка)</a:t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Задание направлено на выявление уровня развития наглядно-действенного мышления, умения использовать вспомогательное средство (тесемку).</a:t>
            </a:r>
            <a:br>
              <a:rPr lang="ru-RU" sz="2000" dirty="0">
                <a:effectLst/>
              </a:rPr>
            </a:br>
            <a:endParaRPr lang="ru-RU" sz="2000" dirty="0"/>
          </a:p>
        </p:txBody>
      </p:sp>
      <p:pic>
        <p:nvPicPr>
          <p:cNvPr id="9218" name="Picture 2" descr="C:\Users\User\Desktop\Стребелева\достань тележку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060848"/>
            <a:ext cx="5472607" cy="3600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301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04664"/>
            <a:ext cx="7498080" cy="1719064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effectLst/>
              </a:rPr>
              <a:t>10. Нарисуй (дорожку или домик)</a:t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Задание направлено на понимание речевой инструкции, выявление уровня предпосылок к предметному рисунку, а также на определение ведущей руки, согласованность действий рук, отношение к результату, результат.</a:t>
            </a:r>
            <a:br>
              <a:rPr lang="ru-RU" sz="2000" dirty="0">
                <a:effectLst/>
              </a:rPr>
            </a:br>
            <a:endParaRPr lang="ru-RU" sz="2000" dirty="0"/>
          </a:p>
        </p:txBody>
      </p:sp>
      <p:pic>
        <p:nvPicPr>
          <p:cNvPr id="10242" name="Picture 2" descr="C:\Users\User\Desktop\Стребелева\нарисуй дорожку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348880"/>
            <a:ext cx="5328592" cy="338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389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1100442"/>
              </p:ext>
            </p:extLst>
          </p:nvPr>
        </p:nvGraphicFramePr>
        <p:xfrm>
          <a:off x="1357484" y="116632"/>
          <a:ext cx="7776864" cy="66345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7" name="Документ" r:id="rId4" imgW="7013629" imgH="9702330" progId="Word.Document.12">
                  <p:embed/>
                </p:oleObj>
              </mc:Choice>
              <mc:Fallback>
                <p:oleObj name="Документ" r:id="rId4" imgW="7013629" imgH="970233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57484" y="116632"/>
                        <a:ext cx="7776864" cy="66345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9376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412776"/>
            <a:ext cx="7848872" cy="1863080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/>
              <a:t>Спасибо за внимание!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933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200" dirty="0" smtClean="0"/>
              <a:t>Методика психолого-педагогической диагностики познавательного развития детей </a:t>
            </a:r>
            <a:r>
              <a:rPr lang="ru-RU" sz="2000" dirty="0" smtClean="0"/>
              <a:t>раннего возраста (2-3 лет)</a:t>
            </a:r>
            <a:endParaRPr lang="ru-RU" sz="2000" dirty="0"/>
          </a:p>
        </p:txBody>
      </p:sp>
      <p:pic>
        <p:nvPicPr>
          <p:cNvPr id="2050" name="Picture 2" descr="C:\Users\User\Desktop\Стребелева\чемоданчик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72816"/>
            <a:ext cx="6624736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4058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Задания для обследования детей раннего </a:t>
            </a:r>
            <a:r>
              <a:rPr lang="ru-RU" dirty="0" smtClean="0"/>
              <a:t>возраста: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«</a:t>
            </a:r>
            <a:r>
              <a:rPr lang="ru-RU" dirty="0"/>
              <a:t>Лови шарик»</a:t>
            </a:r>
          </a:p>
          <a:p>
            <a:pPr lvl="0"/>
            <a:r>
              <a:rPr lang="ru-RU" dirty="0"/>
              <a:t>«Спрячь шарик»</a:t>
            </a:r>
          </a:p>
          <a:p>
            <a:pPr lvl="0"/>
            <a:r>
              <a:rPr lang="ru-RU" dirty="0"/>
              <a:t>«Разборка и складывание матрешки»</a:t>
            </a:r>
          </a:p>
          <a:p>
            <a:pPr lvl="0"/>
            <a:r>
              <a:rPr lang="ru-RU" dirty="0"/>
              <a:t>«Разборка и складывание пирамидки»</a:t>
            </a:r>
          </a:p>
          <a:p>
            <a:pPr lvl="0"/>
            <a:r>
              <a:rPr lang="ru-RU" dirty="0"/>
              <a:t>«Парные картинки»</a:t>
            </a:r>
          </a:p>
          <a:p>
            <a:pPr lvl="0"/>
            <a:r>
              <a:rPr lang="ru-RU" dirty="0"/>
              <a:t>«Цветные кубики»</a:t>
            </a:r>
          </a:p>
          <a:p>
            <a:pPr lvl="0"/>
            <a:r>
              <a:rPr lang="ru-RU" dirty="0"/>
              <a:t>«Разрезные картинки»</a:t>
            </a:r>
          </a:p>
          <a:p>
            <a:pPr lvl="0"/>
            <a:r>
              <a:rPr lang="ru-RU" dirty="0"/>
              <a:t>Конструирование из палочек («молоточек» или «домик»)</a:t>
            </a:r>
          </a:p>
          <a:p>
            <a:pPr lvl="0"/>
            <a:r>
              <a:rPr lang="ru-RU" dirty="0"/>
              <a:t>Достань тележку (скользящая тесемка)</a:t>
            </a:r>
          </a:p>
          <a:p>
            <a:pPr lvl="0"/>
            <a:r>
              <a:rPr lang="ru-RU" dirty="0"/>
              <a:t>Нарисуй (дорожку или домик</a:t>
            </a:r>
            <a:r>
              <a:rPr lang="ru-RU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8769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Стребелева\общее фото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00" y="2061937"/>
            <a:ext cx="7499350" cy="3572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826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332656"/>
            <a:ext cx="7498080" cy="2808312"/>
          </a:xfrm>
        </p:spPr>
        <p:txBody>
          <a:bodyPr>
            <a:normAutofit/>
          </a:bodyPr>
          <a:lstStyle/>
          <a:p>
            <a:pPr algn="ctr"/>
            <a:r>
              <a:rPr lang="ru-RU" sz="2200" dirty="0">
                <a:effectLst/>
              </a:rPr>
              <a:t>1. «Лови шарик»</a:t>
            </a:r>
            <a:br>
              <a:rPr lang="ru-RU" sz="2200" dirty="0">
                <a:effectLst/>
              </a:rPr>
            </a:br>
            <a:r>
              <a:rPr lang="ru-RU" sz="2200" dirty="0">
                <a:effectLst/>
              </a:rPr>
              <a:t>Задание направлено на установление контакта и сотрудничества ребенка со взрослым, на понимание ребенком словесной инструкции, прослеживание за двигающимся предметом, развитие ручной моторики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pic>
        <p:nvPicPr>
          <p:cNvPr id="1026" name="Picture 2" descr="C:\Users\User\Desktop\Стребелева\лови шарик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246" y="3394982"/>
            <a:ext cx="3693871" cy="2742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6782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60648"/>
            <a:ext cx="7498080" cy="1944216"/>
          </a:xfrm>
        </p:spPr>
        <p:txBody>
          <a:bodyPr>
            <a:noAutofit/>
          </a:bodyPr>
          <a:lstStyle/>
          <a:p>
            <a:pPr algn="ctr"/>
            <a:r>
              <a:rPr lang="ru-RU" sz="2200" dirty="0" smtClean="0">
                <a:effectLst/>
              </a:rPr>
              <a:t>2. «Спрячь </a:t>
            </a:r>
            <a:r>
              <a:rPr lang="ru-RU" sz="2200" dirty="0">
                <a:effectLst/>
              </a:rPr>
              <a:t>шарик»</a:t>
            </a:r>
            <a:br>
              <a:rPr lang="ru-RU" sz="2200" dirty="0">
                <a:effectLst/>
              </a:rPr>
            </a:br>
            <a:r>
              <a:rPr lang="ru-RU" sz="2200" dirty="0">
                <a:effectLst/>
              </a:rPr>
              <a:t>Задание направлено на выявление практического ориентирования ребенка на величину, а также наличия у ребенка у ребенка соотносящих действий.</a:t>
            </a:r>
            <a:br>
              <a:rPr lang="ru-RU" sz="2200" dirty="0">
                <a:effectLst/>
              </a:rPr>
            </a:br>
            <a:endParaRPr lang="ru-RU" sz="2200" dirty="0"/>
          </a:p>
        </p:txBody>
      </p:sp>
      <p:pic>
        <p:nvPicPr>
          <p:cNvPr id="2050" name="Picture 2" descr="C:\Users\User\Desktop\Стребелева\спрячь шарик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348880"/>
            <a:ext cx="6336703" cy="3499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774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476672"/>
            <a:ext cx="7498080" cy="1935088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effectLst/>
              </a:rPr>
              <a:t>3.   «Разборка и складывание матрешки»</a:t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Задание направлено на выявление уровня развития практического ориентирования ребенка на величину предмета, а также наличия соотносящих действий, понимания указательного жеста, умения подражать действиям взрослого.</a:t>
            </a:r>
            <a:br>
              <a:rPr lang="ru-RU" sz="2000" dirty="0">
                <a:effectLst/>
              </a:rPr>
            </a:br>
            <a:endParaRPr lang="ru-RU" sz="2000" dirty="0"/>
          </a:p>
        </p:txBody>
      </p:sp>
      <p:pic>
        <p:nvPicPr>
          <p:cNvPr id="3074" name="Picture 2" descr="C:\Users\User\Desktop\Стребелева\матрешки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492896"/>
            <a:ext cx="5544616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432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04664"/>
            <a:ext cx="7498080" cy="1800200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effectLst/>
              </a:rPr>
              <a:t>4.  «Разборка и складывание пирамидки»</a:t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Задание направлено на выявление уровня развития у ребенка практического ориентирования на величину, соотносящих действий, ведущей руки, целенаправленности действий.</a:t>
            </a:r>
            <a:br>
              <a:rPr lang="ru-RU" sz="2000" dirty="0">
                <a:effectLst/>
              </a:rPr>
            </a:br>
            <a:endParaRPr lang="ru-RU" sz="2000" dirty="0"/>
          </a:p>
        </p:txBody>
      </p:sp>
      <p:pic>
        <p:nvPicPr>
          <p:cNvPr id="4098" name="Picture 2" descr="C:\Users\User\Desktop\Стребелева\пирамидка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348880"/>
            <a:ext cx="5472608" cy="3456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699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7498080" cy="1584176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effectLst/>
              </a:rPr>
              <a:t>5. «Парные картинки»</a:t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Задание направлено на выявление уровня развития у ребенка зрительного восприятия предметных картинок, понимание жестовой инструкции.</a:t>
            </a:r>
            <a:br>
              <a:rPr lang="ru-RU" sz="2000" dirty="0">
                <a:effectLst/>
              </a:rPr>
            </a:br>
            <a:endParaRPr lang="ru-RU" sz="2000" dirty="0"/>
          </a:p>
        </p:txBody>
      </p:sp>
      <p:pic>
        <p:nvPicPr>
          <p:cNvPr id="5122" name="Picture 2" descr="C:\Users\User\Desktop\Стребелева\парные картинки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916832"/>
            <a:ext cx="5901801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8488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204</TotalTime>
  <Words>172</Words>
  <Application>Microsoft Office PowerPoint</Application>
  <PresentationFormat>Экран (4:3)</PresentationFormat>
  <Paragraphs>27</Paragraphs>
  <Slides>16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Солнцестояние</vt:lpstr>
      <vt:lpstr>Документ</vt:lpstr>
      <vt:lpstr>Использование набора по проведению диагностики познавательного развития детей раннего возраста по методике Е.А. Стребелевой </vt:lpstr>
      <vt:lpstr>Методика психолого-педагогической диагностики познавательного развития детей раннего возраста (2-3 лет)</vt:lpstr>
      <vt:lpstr>Задания для обследования детей раннего возраста:</vt:lpstr>
      <vt:lpstr>Презентация PowerPoint</vt:lpstr>
      <vt:lpstr>1. «Лови шарик» Задание направлено на установление контакта и сотрудничества ребенка со взрослым, на понимание ребенком словесной инструкции, прослеживание за двигающимся предметом, развитие ручной моторики </vt:lpstr>
      <vt:lpstr>2. «Спрячь шарик» Задание направлено на выявление практического ориентирования ребенка на величину, а также наличия у ребенка у ребенка соотносящих действий. </vt:lpstr>
      <vt:lpstr>3.   «Разборка и складывание матрешки» Задание направлено на выявление уровня развития практического ориентирования ребенка на величину предмета, а также наличия соотносящих действий, понимания указательного жеста, умения подражать действиям взрослого. </vt:lpstr>
      <vt:lpstr>4.  «Разборка и складывание пирамидки» Задание направлено на выявление уровня развития у ребенка практического ориентирования на величину, соотносящих действий, ведущей руки, целенаправленности действий. </vt:lpstr>
      <vt:lpstr>5. «Парные картинки» Задание направлено на выявление уровня развития у ребенка зрительного восприятия предметных картинок, понимание жестовой инструкции. </vt:lpstr>
      <vt:lpstr>6. «Цветные кубики» Задание направлено на выделение цвета как признака, различение и называние цвета. </vt:lpstr>
      <vt:lpstr>7. «Разрезные картинки» Задание направлено на выявление уровня развития целостного восприятия предметной картинки. </vt:lpstr>
      <vt:lpstr>8. Конструирование из палочек («молоточек» или «домик») Задание направлено на выявление уровня развития целостного восприятия, анализа образца, умения ребенка действовать по подражанию, показу. </vt:lpstr>
      <vt:lpstr>9. Достань тележку (скользящая тесемка) Задание направлено на выявление уровня развития наглядно-действенного мышления, умения использовать вспомогательное средство (тесемку). </vt:lpstr>
      <vt:lpstr>10. Нарисуй (дорожку или домик) Задание направлено на понимание речевой инструкции, выявление уровня предпосылок к предметному рисунку, а также на определение ведущей руки, согласованность действий рук, отношение к результату, результат. 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набора по проведению диагностики познавательного развития детей раннего возраста по методике Е.А. Стребелевой </dc:title>
  <dc:creator>Пользователь</dc:creator>
  <cp:lastModifiedBy>Пользователь</cp:lastModifiedBy>
  <cp:revision>9</cp:revision>
  <dcterms:created xsi:type="dcterms:W3CDTF">2022-02-08T11:03:44Z</dcterms:created>
  <dcterms:modified xsi:type="dcterms:W3CDTF">2022-02-10T10:45:27Z</dcterms:modified>
</cp:coreProperties>
</file>