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4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4" y="4077073"/>
            <a:ext cx="6914629" cy="1857592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1900" dirty="0" smtClean="0"/>
              <a:t>Педагоги-психологи </a:t>
            </a:r>
          </a:p>
          <a:p>
            <a:pPr algn="r"/>
            <a:r>
              <a:rPr lang="ru-RU" sz="1900" dirty="0" smtClean="0"/>
              <a:t>МБДОУ детский сад №22 «Сказка»:</a:t>
            </a:r>
          </a:p>
          <a:p>
            <a:pPr algn="r"/>
            <a:r>
              <a:rPr lang="ru-RU" sz="1900" dirty="0" smtClean="0"/>
              <a:t>Мамедова Ш.Р.</a:t>
            </a:r>
          </a:p>
          <a:p>
            <a:pPr algn="r"/>
            <a:r>
              <a:rPr lang="ru-RU" sz="1900" dirty="0" smtClean="0"/>
              <a:t>Курбанова Т.М.</a:t>
            </a:r>
          </a:p>
          <a:p>
            <a:pPr algn="r"/>
            <a:r>
              <a:rPr lang="ru-RU" sz="1900" dirty="0" smtClean="0"/>
              <a:t>Шевченко Л.А.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764704"/>
            <a:ext cx="7920880" cy="244827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dirty="0" smtClean="0"/>
              <a:t> Сенсорная коробка</a:t>
            </a:r>
            <a:br>
              <a:rPr lang="ru-RU" sz="4000" dirty="0" smtClean="0"/>
            </a:br>
            <a:r>
              <a:rPr lang="ru-RU" sz="4000" dirty="0" smtClean="0"/>
              <a:t>«Волшебный ларец эмоций»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57225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89440" cy="521776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 smtClean="0"/>
              <a:t>Цель:</a:t>
            </a:r>
            <a:r>
              <a:rPr lang="ru-RU" dirty="0" smtClean="0"/>
              <a:t> обогащение представлений о разнообразии мира </a:t>
            </a:r>
            <a:r>
              <a:rPr lang="ru-RU" dirty="0"/>
              <a:t>эмоций посредством сенсорного </a:t>
            </a:r>
            <a:r>
              <a:rPr lang="ru-RU" dirty="0" smtClean="0"/>
              <a:t>восприятия.</a:t>
            </a:r>
          </a:p>
          <a:p>
            <a:endParaRPr lang="ru-RU" dirty="0"/>
          </a:p>
          <a:p>
            <a:pPr marL="45720" indent="0">
              <a:buNone/>
            </a:pPr>
            <a:r>
              <a:rPr lang="ru-RU" b="1" dirty="0"/>
              <a:t>Задачи:</a:t>
            </a:r>
          </a:p>
          <a:p>
            <a:r>
              <a:rPr lang="ru-RU" dirty="0"/>
              <a:t>развитие эмоциональной сферы;</a:t>
            </a:r>
          </a:p>
          <a:p>
            <a:r>
              <a:rPr lang="ru-RU" dirty="0"/>
              <a:t>развитие сенсорных анализаторов;</a:t>
            </a:r>
          </a:p>
          <a:p>
            <a:r>
              <a:rPr lang="ru-RU" dirty="0"/>
              <a:t>развитие мелкой моторики;</a:t>
            </a:r>
          </a:p>
          <a:p>
            <a:r>
              <a:rPr lang="ru-RU" dirty="0"/>
              <a:t>развитие мышления;</a:t>
            </a:r>
          </a:p>
          <a:p>
            <a:r>
              <a:rPr lang="ru-RU" dirty="0"/>
              <a:t>развитие творческих способностей и креативности ребенка.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346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89440" cy="528976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/>
              <a:t>Сенсорная </a:t>
            </a:r>
            <a:r>
              <a:rPr lang="ru-RU" dirty="0" smtClean="0"/>
              <a:t>коробка </a:t>
            </a:r>
            <a:r>
              <a:rPr lang="ru-RU" dirty="0"/>
              <a:t>(</a:t>
            </a:r>
            <a:r>
              <a:rPr lang="ru-RU" dirty="0" err="1"/>
              <a:t>sensory</a:t>
            </a:r>
            <a:r>
              <a:rPr lang="ru-RU" dirty="0"/>
              <a:t> </a:t>
            </a:r>
            <a:r>
              <a:rPr lang="ru-RU" dirty="0" err="1"/>
              <a:t>tub</a:t>
            </a:r>
            <a:r>
              <a:rPr lang="ru-RU" dirty="0"/>
              <a:t>) - универсальная развивающая </a:t>
            </a:r>
            <a:r>
              <a:rPr lang="ru-RU" dirty="0" smtClean="0"/>
              <a:t>емкость с наполнением </a:t>
            </a:r>
            <a:r>
              <a:rPr lang="ru-RU" dirty="0"/>
              <a:t>для детей. По сути, это просто емкость с неким наполнителем, главное назначение которой – дать возможность детям трогать, пересыпать, переливать, исследовать, изучать, то, что находится внутри.   Сенсорная коробочка развивает мелкую моторику, тактильные ощущения, творческое и пространственно-образное мышление, концентрацию внимания, усидчивость, координацию </a:t>
            </a:r>
            <a:r>
              <a:rPr lang="ru-RU" dirty="0" smtClean="0"/>
              <a:t>движений, любопытство</a:t>
            </a:r>
            <a:r>
              <a:rPr lang="ru-RU" dirty="0"/>
              <a:t>, воображение, фантазию и творческие способности.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600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89440" cy="5073744"/>
          </a:xfrm>
        </p:spPr>
        <p:txBody>
          <a:bodyPr/>
          <a:lstStyle/>
          <a:p>
            <a:pPr marL="45720" indent="0">
              <a:buNone/>
            </a:pPr>
            <a:r>
              <a:rPr lang="ru-RU" b="1" i="1" u="sng" dirty="0"/>
              <a:t>Чем наполнить коробочку?</a:t>
            </a:r>
            <a:endParaRPr lang="ru-RU" dirty="0"/>
          </a:p>
          <a:p>
            <a:r>
              <a:rPr lang="ru-RU" dirty="0"/>
              <a:t>Фигурки разных животных и насекомых;</a:t>
            </a:r>
          </a:p>
          <a:p>
            <a:r>
              <a:rPr lang="ru-RU" dirty="0"/>
              <a:t>Мягкие, резиновые игрушки;</a:t>
            </a:r>
          </a:p>
          <a:p>
            <a:r>
              <a:rPr lang="ru-RU" dirty="0"/>
              <a:t>Шумовые предметы;</a:t>
            </a:r>
          </a:p>
          <a:p>
            <a:r>
              <a:rPr lang="ru-RU" dirty="0" smtClean="0"/>
              <a:t>Лед;</a:t>
            </a:r>
            <a:endParaRPr lang="ru-RU" dirty="0"/>
          </a:p>
          <a:p>
            <a:r>
              <a:rPr lang="ru-RU" dirty="0"/>
              <a:t>Муляжи </a:t>
            </a:r>
            <a:r>
              <a:rPr lang="ru-RU" dirty="0" smtClean="0"/>
              <a:t>конфет;</a:t>
            </a:r>
            <a:endParaRPr lang="ru-RU" dirty="0"/>
          </a:p>
          <a:p>
            <a:r>
              <a:rPr lang="ru-RU" dirty="0"/>
              <a:t>Сенсорные мешочки (с зернами, камушками, шуршащим материалом)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706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461448" cy="4281656"/>
          </a:xfrm>
        </p:spPr>
        <p:txBody>
          <a:bodyPr/>
          <a:lstStyle/>
          <a:p>
            <a:pPr marL="45720" indent="0" algn="ctr">
              <a:buNone/>
            </a:pPr>
            <a:r>
              <a:rPr lang="ru-RU" b="1" i="1" u="sng" dirty="0"/>
              <a:t>Для какого возраста </a:t>
            </a:r>
            <a:r>
              <a:rPr lang="ru-RU" b="1" i="1" u="sng" dirty="0" smtClean="0"/>
              <a:t>подходит </a:t>
            </a:r>
          </a:p>
          <a:p>
            <a:pPr marL="45720" indent="0" algn="ctr">
              <a:buNone/>
            </a:pPr>
            <a:r>
              <a:rPr lang="ru-RU" b="1" i="1" u="sng" dirty="0" smtClean="0"/>
              <a:t>«Волшебный ларец эмоций»</a:t>
            </a:r>
            <a:r>
              <a:rPr lang="ru-RU" dirty="0"/>
              <a:t> </a:t>
            </a:r>
          </a:p>
          <a:p>
            <a:pPr marL="45720" indent="0">
              <a:buNone/>
            </a:pPr>
            <a:r>
              <a:rPr lang="ru-RU" dirty="0" smtClean="0"/>
              <a:t>    </a:t>
            </a:r>
            <a:r>
              <a:rPr lang="ru-RU" u="sng" dirty="0" smtClean="0"/>
              <a:t>Для </a:t>
            </a:r>
            <a:r>
              <a:rPr lang="ru-RU" u="sng" dirty="0"/>
              <a:t>детей 5-7 лет</a:t>
            </a:r>
            <a:r>
              <a:rPr lang="ru-RU" dirty="0"/>
              <a:t> сенсорные коробки становятся не только инструментом для развития всех органов чувств, но и пространством для фантазий, логических и познавательных игр, игр по развитию эмоциональной сферы.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289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endParaRPr lang="ru-RU" sz="4800" dirty="0" smtClean="0"/>
          </a:p>
          <a:p>
            <a:pPr marL="45720" indent="0">
              <a:buNone/>
            </a:pPr>
            <a:endParaRPr lang="ru-RU" sz="4800" dirty="0"/>
          </a:p>
          <a:p>
            <a:pPr marL="45720" indent="0" algn="ctr">
              <a:buNone/>
            </a:pPr>
            <a:r>
              <a:rPr lang="ru-RU" sz="4800" dirty="0" smtClean="0"/>
              <a:t>Спасибо за внимание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32188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</TotalTime>
  <Words>182</Words>
  <Application>Microsoft Office PowerPoint</Application>
  <PresentationFormat>Экран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 Сенсорная коробка «Волшебный ларец эмоций»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Сенсорная коробка «Волшебный ларец эмоций»</dc:title>
  <dc:creator>Пользователь</dc:creator>
  <cp:lastModifiedBy>Пользователь</cp:lastModifiedBy>
  <cp:revision>3</cp:revision>
  <dcterms:created xsi:type="dcterms:W3CDTF">2022-12-12T08:41:06Z</dcterms:created>
  <dcterms:modified xsi:type="dcterms:W3CDTF">2022-12-12T09:05:37Z</dcterms:modified>
</cp:coreProperties>
</file>