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28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40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46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0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08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46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1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13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1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40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03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8FCAB-B72A-4058-BEAE-EB3DB0EE38B7}" type="datetimeFigureOut">
              <a:rPr lang="ru-RU" smtClean="0"/>
              <a:t>29.03.2024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D4C37-44A3-4399-800C-6BCA56C2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83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0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6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62320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46919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47705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974648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9653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6193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685884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805756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Зайнал</dc:creator>
  <cp:lastModifiedBy>Зайнал</cp:lastModifiedBy>
  <cp:revision>1</cp:revision>
  <dcterms:created xsi:type="dcterms:W3CDTF">2024-03-29T11:45:17Z</dcterms:created>
  <dcterms:modified xsi:type="dcterms:W3CDTF">2024-03-29T11:52:38Z</dcterms:modified>
</cp:coreProperties>
</file>