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73" r:id="rId6"/>
    <p:sldId id="272" r:id="rId7"/>
    <p:sldId id="261" r:id="rId8"/>
    <p:sldId id="274" r:id="rId9"/>
    <p:sldId id="264" r:id="rId10"/>
    <p:sldId id="265" r:id="rId11"/>
    <p:sldId id="268" r:id="rId12"/>
    <p:sldId id="266" r:id="rId13"/>
    <p:sldId id="267" r:id="rId14"/>
    <p:sldId id="269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12CD6C-D820-489B-A535-E20733ECAF59}" type="doc">
      <dgm:prSet loTypeId="urn:microsoft.com/office/officeart/2005/8/layout/hList7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F51C4D-8308-447C-BEA3-4EE9E1394B8B}">
      <dgm:prSet phldrT="[Текст]"/>
      <dgm:spPr/>
      <dgm:t>
        <a:bodyPr/>
        <a:lstStyle/>
        <a:p>
          <a:r>
            <a:rPr lang="ru-RU" dirty="0" smtClean="0"/>
            <a:t>НАБЛЮДЕНИЕ И СОПРОВОЖДЕНИЕ ДЕТЕЙ ПЕДАГОГОМ-ПСИХОЛОГОМ</a:t>
          </a:r>
          <a:endParaRPr lang="ru-RU" dirty="0"/>
        </a:p>
      </dgm:t>
    </dgm:pt>
    <dgm:pt modelId="{9D2F0141-9DBA-49C4-A38B-6CB2E22B69D3}" type="parTrans" cxnId="{1EDD0DA0-FA85-463F-8A33-A78FBE7AF73A}">
      <dgm:prSet/>
      <dgm:spPr/>
      <dgm:t>
        <a:bodyPr/>
        <a:lstStyle/>
        <a:p>
          <a:endParaRPr lang="ru-RU"/>
        </a:p>
      </dgm:t>
    </dgm:pt>
    <dgm:pt modelId="{B15244A6-B27B-430F-8EFC-B537B188BF16}" type="sibTrans" cxnId="{1EDD0DA0-FA85-463F-8A33-A78FBE7AF73A}">
      <dgm:prSet/>
      <dgm:spPr/>
      <dgm:t>
        <a:bodyPr/>
        <a:lstStyle/>
        <a:p>
          <a:endParaRPr lang="ru-RU"/>
        </a:p>
      </dgm:t>
    </dgm:pt>
    <dgm:pt modelId="{B2E4D8B8-C788-4D9F-94B3-EBFD7B907F56}">
      <dgm:prSet phldrT="[Текст]"/>
      <dgm:spPr/>
      <dgm:t>
        <a:bodyPr/>
        <a:lstStyle/>
        <a:p>
          <a:r>
            <a:rPr lang="ru-RU" dirty="0" smtClean="0"/>
            <a:t>ВОЗМОЖНОСТЬ ПРЕБЫВАНИЯ В ГРУППЕ СОВМЕСТНО С РЕБЕНКОМ</a:t>
          </a:r>
          <a:endParaRPr lang="ru-RU" dirty="0"/>
        </a:p>
      </dgm:t>
    </dgm:pt>
    <dgm:pt modelId="{89FCD45B-7093-4967-8601-B4CF1C1AB75C}" type="parTrans" cxnId="{18DB8D73-6C8F-4D46-8FFA-38E1790D432C}">
      <dgm:prSet/>
      <dgm:spPr/>
      <dgm:t>
        <a:bodyPr/>
        <a:lstStyle/>
        <a:p>
          <a:endParaRPr lang="ru-RU"/>
        </a:p>
      </dgm:t>
    </dgm:pt>
    <dgm:pt modelId="{BAF5BC80-EDA2-4FA5-A588-99095D16356B}" type="sibTrans" cxnId="{18DB8D73-6C8F-4D46-8FFA-38E1790D432C}">
      <dgm:prSet/>
      <dgm:spPr/>
      <dgm:t>
        <a:bodyPr/>
        <a:lstStyle/>
        <a:p>
          <a:endParaRPr lang="ru-RU"/>
        </a:p>
      </dgm:t>
    </dgm:pt>
    <dgm:pt modelId="{F933954B-8036-456F-8DAF-6B253BF6C38C}">
      <dgm:prSet phldrT="[Текст]"/>
      <dgm:spPr/>
      <dgm:t>
        <a:bodyPr/>
        <a:lstStyle/>
        <a:p>
          <a:r>
            <a:rPr lang="ru-RU" dirty="0" smtClean="0"/>
            <a:t>СНИЖЕНИЕ ТРЕВОЖНОСТИ И ЭМОЦИОНАЛЬНОЕ ВКЛЮЧЕНИЕ РОДИТЕЛЕЙ В СОВМЕСТНЫЕ МЕРОПРИЯТИЯ</a:t>
          </a:r>
          <a:endParaRPr lang="ru-RU" dirty="0"/>
        </a:p>
      </dgm:t>
    </dgm:pt>
    <dgm:pt modelId="{B35F6B81-762F-45C1-B0F1-69FDE57D90EE}" type="parTrans" cxnId="{F33EE812-B5C0-4092-94C4-4381E531F958}">
      <dgm:prSet/>
      <dgm:spPr/>
      <dgm:t>
        <a:bodyPr/>
        <a:lstStyle/>
        <a:p>
          <a:endParaRPr lang="ru-RU"/>
        </a:p>
      </dgm:t>
    </dgm:pt>
    <dgm:pt modelId="{A3A8BF44-3D04-44EB-8C62-1670FB9D4502}" type="sibTrans" cxnId="{F33EE812-B5C0-4092-94C4-4381E531F958}">
      <dgm:prSet/>
      <dgm:spPr/>
      <dgm:t>
        <a:bodyPr/>
        <a:lstStyle/>
        <a:p>
          <a:endParaRPr lang="ru-RU"/>
        </a:p>
      </dgm:t>
    </dgm:pt>
    <dgm:pt modelId="{972270DE-27E5-482A-8308-25BA8B557E7E}">
      <dgm:prSet phldrT="[Текст]"/>
      <dgm:spPr/>
      <dgm:t>
        <a:bodyPr/>
        <a:lstStyle/>
        <a:p>
          <a:r>
            <a:rPr lang="ru-RU" dirty="0" smtClean="0"/>
            <a:t>ВЗАИМОДЕСТВИЕ С РОДИТЕЛЯМИ В НЕТРАДИЦИОННЫХ ФОРМАХ</a:t>
          </a:r>
          <a:endParaRPr lang="ru-RU" dirty="0"/>
        </a:p>
      </dgm:t>
    </dgm:pt>
    <dgm:pt modelId="{33F14666-1BEF-4AE7-B3A6-F196BAD8E73B}" type="parTrans" cxnId="{173B20B8-6D1D-4382-BD76-64D4802EFF4F}">
      <dgm:prSet/>
      <dgm:spPr/>
      <dgm:t>
        <a:bodyPr/>
        <a:lstStyle/>
        <a:p>
          <a:endParaRPr lang="ru-RU"/>
        </a:p>
      </dgm:t>
    </dgm:pt>
    <dgm:pt modelId="{E8DF59F7-D3DA-4857-B6F4-43FC53349663}" type="sibTrans" cxnId="{173B20B8-6D1D-4382-BD76-64D4802EFF4F}">
      <dgm:prSet/>
      <dgm:spPr/>
      <dgm:t>
        <a:bodyPr/>
        <a:lstStyle/>
        <a:p>
          <a:endParaRPr lang="ru-RU"/>
        </a:p>
      </dgm:t>
    </dgm:pt>
    <dgm:pt modelId="{4D9A1BAE-4444-41F5-8B3A-904B0A886F37}">
      <dgm:prSet phldrT="[Текст]"/>
      <dgm:spPr/>
      <dgm:t>
        <a:bodyPr/>
        <a:lstStyle/>
        <a:p>
          <a:r>
            <a:rPr lang="ru-RU" dirty="0" smtClean="0"/>
            <a:t>ИНФОРМАЦИОННАЯ ПОДДЕРЖКА РОДИТЕЛЕЙ</a:t>
          </a:r>
          <a:endParaRPr lang="ru-RU" dirty="0"/>
        </a:p>
      </dgm:t>
    </dgm:pt>
    <dgm:pt modelId="{AC815236-5FE8-48B8-AB35-E5FD244C6572}" type="parTrans" cxnId="{C0DE37F3-C116-46DC-AD94-83315CCF1F72}">
      <dgm:prSet/>
      <dgm:spPr/>
      <dgm:t>
        <a:bodyPr/>
        <a:lstStyle/>
        <a:p>
          <a:endParaRPr lang="ru-RU"/>
        </a:p>
      </dgm:t>
    </dgm:pt>
    <dgm:pt modelId="{5E0B40EF-8D36-428C-A90A-679E30F7EED8}" type="sibTrans" cxnId="{C0DE37F3-C116-46DC-AD94-83315CCF1F72}">
      <dgm:prSet/>
      <dgm:spPr/>
      <dgm:t>
        <a:bodyPr/>
        <a:lstStyle/>
        <a:p>
          <a:endParaRPr lang="ru-RU"/>
        </a:p>
      </dgm:t>
    </dgm:pt>
    <dgm:pt modelId="{203519A0-CAFB-4863-8271-281438000BF0}" type="pres">
      <dgm:prSet presAssocID="{9012CD6C-D820-489B-A535-E20733ECAF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82E794-9618-49B0-BA99-2B3398602491}" type="pres">
      <dgm:prSet presAssocID="{9012CD6C-D820-489B-A535-E20733ECAF59}" presName="fgShape" presStyleLbl="fgShp" presStyleIdx="0" presStyleCnt="1"/>
      <dgm:spPr/>
    </dgm:pt>
    <dgm:pt modelId="{D569E1DF-425F-4980-839C-D12D326F4BE0}" type="pres">
      <dgm:prSet presAssocID="{9012CD6C-D820-489B-A535-E20733ECAF59}" presName="linComp" presStyleCnt="0"/>
      <dgm:spPr/>
    </dgm:pt>
    <dgm:pt modelId="{862112C0-3FCF-4C09-AC8C-B9DB72866A0F}" type="pres">
      <dgm:prSet presAssocID="{2CF51C4D-8308-447C-BEA3-4EE9E1394B8B}" presName="compNode" presStyleCnt="0"/>
      <dgm:spPr/>
    </dgm:pt>
    <dgm:pt modelId="{6BCE27D7-12D4-4DDB-8D36-EB014E17614E}" type="pres">
      <dgm:prSet presAssocID="{2CF51C4D-8308-447C-BEA3-4EE9E1394B8B}" presName="bkgdShape" presStyleLbl="node1" presStyleIdx="0" presStyleCnt="5"/>
      <dgm:spPr/>
      <dgm:t>
        <a:bodyPr/>
        <a:lstStyle/>
        <a:p>
          <a:endParaRPr lang="ru-RU"/>
        </a:p>
      </dgm:t>
    </dgm:pt>
    <dgm:pt modelId="{6739754A-41AB-4D68-ADFB-CCB2BDA8D732}" type="pres">
      <dgm:prSet presAssocID="{2CF51C4D-8308-447C-BEA3-4EE9E1394B8B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0D2D1-ADED-4A28-8975-295C29B14FEF}" type="pres">
      <dgm:prSet presAssocID="{2CF51C4D-8308-447C-BEA3-4EE9E1394B8B}" presName="invisiNode" presStyleLbl="node1" presStyleIdx="0" presStyleCnt="5"/>
      <dgm:spPr/>
    </dgm:pt>
    <dgm:pt modelId="{33F83592-CAE1-41A0-A8F1-1FCC0D373C27}" type="pres">
      <dgm:prSet presAssocID="{2CF51C4D-8308-447C-BEA3-4EE9E1394B8B}" presName="imagNode" presStyleLbl="fgImgPlace1" presStyleIdx="0" presStyleCnt="5"/>
      <dgm:spPr/>
    </dgm:pt>
    <dgm:pt modelId="{EF5FF388-16CF-40CB-880E-388223C83B0C}" type="pres">
      <dgm:prSet presAssocID="{B15244A6-B27B-430F-8EFC-B537B188BF1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EB924AA-1E6F-4554-88A4-A7BC3F7D373F}" type="pres">
      <dgm:prSet presAssocID="{B2E4D8B8-C788-4D9F-94B3-EBFD7B907F56}" presName="compNode" presStyleCnt="0"/>
      <dgm:spPr/>
    </dgm:pt>
    <dgm:pt modelId="{D46CBE43-B65C-41A2-8007-076361C0A733}" type="pres">
      <dgm:prSet presAssocID="{B2E4D8B8-C788-4D9F-94B3-EBFD7B907F56}" presName="bkgdShape" presStyleLbl="node1" presStyleIdx="1" presStyleCnt="5"/>
      <dgm:spPr/>
      <dgm:t>
        <a:bodyPr/>
        <a:lstStyle/>
        <a:p>
          <a:endParaRPr lang="ru-RU"/>
        </a:p>
      </dgm:t>
    </dgm:pt>
    <dgm:pt modelId="{2C50C284-B330-484A-8185-831DE455D61B}" type="pres">
      <dgm:prSet presAssocID="{B2E4D8B8-C788-4D9F-94B3-EBFD7B907F56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29B5E-DBA3-4B4E-9311-6C0C5E5CB869}" type="pres">
      <dgm:prSet presAssocID="{B2E4D8B8-C788-4D9F-94B3-EBFD7B907F56}" presName="invisiNode" presStyleLbl="node1" presStyleIdx="1" presStyleCnt="5"/>
      <dgm:spPr/>
    </dgm:pt>
    <dgm:pt modelId="{9031A565-EDA8-4DC5-A7D1-82608A2D7E4E}" type="pres">
      <dgm:prSet presAssocID="{B2E4D8B8-C788-4D9F-94B3-EBFD7B907F56}" presName="imagNode" presStyleLbl="fgImgPlace1" presStyleIdx="1" presStyleCnt="5"/>
      <dgm:spPr/>
    </dgm:pt>
    <dgm:pt modelId="{3633A07D-41A6-4B9A-970E-8427771ED095}" type="pres">
      <dgm:prSet presAssocID="{BAF5BC80-EDA2-4FA5-A588-99095D16356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E09DAB6-AB98-4F4D-AF4C-C0ECA0737D69}" type="pres">
      <dgm:prSet presAssocID="{F933954B-8036-456F-8DAF-6B253BF6C38C}" presName="compNode" presStyleCnt="0"/>
      <dgm:spPr/>
    </dgm:pt>
    <dgm:pt modelId="{27D3C2B9-7448-4983-81C4-35028B3DC34F}" type="pres">
      <dgm:prSet presAssocID="{F933954B-8036-456F-8DAF-6B253BF6C38C}" presName="bkgdShape" presStyleLbl="node1" presStyleIdx="2" presStyleCnt="5"/>
      <dgm:spPr/>
      <dgm:t>
        <a:bodyPr/>
        <a:lstStyle/>
        <a:p>
          <a:endParaRPr lang="ru-RU"/>
        </a:p>
      </dgm:t>
    </dgm:pt>
    <dgm:pt modelId="{9450AF05-25FA-4618-BC11-2D99C17A6B9F}" type="pres">
      <dgm:prSet presAssocID="{F933954B-8036-456F-8DAF-6B253BF6C38C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04468-297E-4167-AEBF-CF3555E2E2FE}" type="pres">
      <dgm:prSet presAssocID="{F933954B-8036-456F-8DAF-6B253BF6C38C}" presName="invisiNode" presStyleLbl="node1" presStyleIdx="2" presStyleCnt="5"/>
      <dgm:spPr/>
    </dgm:pt>
    <dgm:pt modelId="{CC4F154F-AF36-4729-872E-371B1B00E7E6}" type="pres">
      <dgm:prSet presAssocID="{F933954B-8036-456F-8DAF-6B253BF6C38C}" presName="imagNode" presStyleLbl="fgImgPlace1" presStyleIdx="2" presStyleCnt="5"/>
      <dgm:spPr/>
    </dgm:pt>
    <dgm:pt modelId="{D1CFB284-27AC-4D28-AA45-01B759AB7753}" type="pres">
      <dgm:prSet presAssocID="{A3A8BF44-3D04-44EB-8C62-1670FB9D450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6BB8F3C-8AEE-421D-803A-6DA0667602BF}" type="pres">
      <dgm:prSet presAssocID="{972270DE-27E5-482A-8308-25BA8B557E7E}" presName="compNode" presStyleCnt="0"/>
      <dgm:spPr/>
    </dgm:pt>
    <dgm:pt modelId="{B15221BB-5000-4100-B7C5-967D32E1699C}" type="pres">
      <dgm:prSet presAssocID="{972270DE-27E5-482A-8308-25BA8B557E7E}" presName="bkgdShape" presStyleLbl="node1" presStyleIdx="3" presStyleCnt="5"/>
      <dgm:spPr/>
      <dgm:t>
        <a:bodyPr/>
        <a:lstStyle/>
        <a:p>
          <a:endParaRPr lang="ru-RU"/>
        </a:p>
      </dgm:t>
    </dgm:pt>
    <dgm:pt modelId="{B814A034-EFBD-4FF4-A30D-B10660775D93}" type="pres">
      <dgm:prSet presAssocID="{972270DE-27E5-482A-8308-25BA8B557E7E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0EC11-3BD6-4B0B-A2D8-0D2BC5272E70}" type="pres">
      <dgm:prSet presAssocID="{972270DE-27E5-482A-8308-25BA8B557E7E}" presName="invisiNode" presStyleLbl="node1" presStyleIdx="3" presStyleCnt="5"/>
      <dgm:spPr/>
    </dgm:pt>
    <dgm:pt modelId="{F2C6DA74-1F21-4709-89E1-12E81606287D}" type="pres">
      <dgm:prSet presAssocID="{972270DE-27E5-482A-8308-25BA8B557E7E}" presName="imagNode" presStyleLbl="fgImgPlace1" presStyleIdx="3" presStyleCnt="5"/>
      <dgm:spPr/>
    </dgm:pt>
    <dgm:pt modelId="{AF73B4D7-A97C-4C8D-828C-F590B1037AD1}" type="pres">
      <dgm:prSet presAssocID="{E8DF59F7-D3DA-4857-B6F4-43FC5334966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052E9AB-A3AA-4BB2-8787-4484CCF5F9B2}" type="pres">
      <dgm:prSet presAssocID="{4D9A1BAE-4444-41F5-8B3A-904B0A886F37}" presName="compNode" presStyleCnt="0"/>
      <dgm:spPr/>
    </dgm:pt>
    <dgm:pt modelId="{5CB9F15C-C938-4690-8545-47EF1F3C27C6}" type="pres">
      <dgm:prSet presAssocID="{4D9A1BAE-4444-41F5-8B3A-904B0A886F37}" presName="bkgdShape" presStyleLbl="node1" presStyleIdx="4" presStyleCnt="5"/>
      <dgm:spPr/>
      <dgm:t>
        <a:bodyPr/>
        <a:lstStyle/>
        <a:p>
          <a:endParaRPr lang="ru-RU"/>
        </a:p>
      </dgm:t>
    </dgm:pt>
    <dgm:pt modelId="{12947ACB-BDB7-464B-AD50-C57FA1998C02}" type="pres">
      <dgm:prSet presAssocID="{4D9A1BAE-4444-41F5-8B3A-904B0A886F37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F8E95-4231-4567-9FFE-DE26D9DA42C0}" type="pres">
      <dgm:prSet presAssocID="{4D9A1BAE-4444-41F5-8B3A-904B0A886F37}" presName="invisiNode" presStyleLbl="node1" presStyleIdx="4" presStyleCnt="5"/>
      <dgm:spPr/>
    </dgm:pt>
    <dgm:pt modelId="{53EB56AB-6088-4B0F-A450-52A34AD47109}" type="pres">
      <dgm:prSet presAssocID="{4D9A1BAE-4444-41F5-8B3A-904B0A886F37}" presName="imagNode" presStyleLbl="fgImgPlace1" presStyleIdx="4" presStyleCnt="5"/>
      <dgm:spPr/>
    </dgm:pt>
  </dgm:ptLst>
  <dgm:cxnLst>
    <dgm:cxn modelId="{B479A60A-F832-4899-90B5-D2C0E55A6836}" type="presOf" srcId="{E8DF59F7-D3DA-4857-B6F4-43FC53349663}" destId="{AF73B4D7-A97C-4C8D-828C-F590B1037AD1}" srcOrd="0" destOrd="0" presId="urn:microsoft.com/office/officeart/2005/8/layout/hList7"/>
    <dgm:cxn modelId="{47D9A02D-1D85-4330-8B0A-1E0B75058BCD}" type="presOf" srcId="{B2E4D8B8-C788-4D9F-94B3-EBFD7B907F56}" destId="{D46CBE43-B65C-41A2-8007-076361C0A733}" srcOrd="0" destOrd="0" presId="urn:microsoft.com/office/officeart/2005/8/layout/hList7"/>
    <dgm:cxn modelId="{FFBBF406-E761-489E-95CC-24884BEE52E6}" type="presOf" srcId="{4D9A1BAE-4444-41F5-8B3A-904B0A886F37}" destId="{5CB9F15C-C938-4690-8545-47EF1F3C27C6}" srcOrd="0" destOrd="0" presId="urn:microsoft.com/office/officeart/2005/8/layout/hList7"/>
    <dgm:cxn modelId="{4649A8C7-6142-4F3A-AB1D-A7DF85E9D2A7}" type="presOf" srcId="{BAF5BC80-EDA2-4FA5-A588-99095D16356B}" destId="{3633A07D-41A6-4B9A-970E-8427771ED095}" srcOrd="0" destOrd="0" presId="urn:microsoft.com/office/officeart/2005/8/layout/hList7"/>
    <dgm:cxn modelId="{192C38F3-6864-4956-913D-28E24C222122}" type="presOf" srcId="{2CF51C4D-8308-447C-BEA3-4EE9E1394B8B}" destId="{6739754A-41AB-4D68-ADFB-CCB2BDA8D732}" srcOrd="1" destOrd="0" presId="urn:microsoft.com/office/officeart/2005/8/layout/hList7"/>
    <dgm:cxn modelId="{12E5A0C1-C9A6-43EC-8674-992D517DFB78}" type="presOf" srcId="{972270DE-27E5-482A-8308-25BA8B557E7E}" destId="{B15221BB-5000-4100-B7C5-967D32E1699C}" srcOrd="0" destOrd="0" presId="urn:microsoft.com/office/officeart/2005/8/layout/hList7"/>
    <dgm:cxn modelId="{8C4FE6D7-24BD-4490-8FF3-A28BDD13A434}" type="presOf" srcId="{A3A8BF44-3D04-44EB-8C62-1670FB9D4502}" destId="{D1CFB284-27AC-4D28-AA45-01B759AB7753}" srcOrd="0" destOrd="0" presId="urn:microsoft.com/office/officeart/2005/8/layout/hList7"/>
    <dgm:cxn modelId="{4E651BA3-41BA-4CAA-B4F2-5D4B863A4839}" type="presOf" srcId="{F933954B-8036-456F-8DAF-6B253BF6C38C}" destId="{27D3C2B9-7448-4983-81C4-35028B3DC34F}" srcOrd="0" destOrd="0" presId="urn:microsoft.com/office/officeart/2005/8/layout/hList7"/>
    <dgm:cxn modelId="{F33EE812-B5C0-4092-94C4-4381E531F958}" srcId="{9012CD6C-D820-489B-A535-E20733ECAF59}" destId="{F933954B-8036-456F-8DAF-6B253BF6C38C}" srcOrd="2" destOrd="0" parTransId="{B35F6B81-762F-45C1-B0F1-69FDE57D90EE}" sibTransId="{A3A8BF44-3D04-44EB-8C62-1670FB9D4502}"/>
    <dgm:cxn modelId="{34C62EE6-FE65-4949-AD11-06218C3BA392}" type="presOf" srcId="{F933954B-8036-456F-8DAF-6B253BF6C38C}" destId="{9450AF05-25FA-4618-BC11-2D99C17A6B9F}" srcOrd="1" destOrd="0" presId="urn:microsoft.com/office/officeart/2005/8/layout/hList7"/>
    <dgm:cxn modelId="{A9FA70AB-95FC-441D-A5C2-A6A14D7D2E47}" type="presOf" srcId="{2CF51C4D-8308-447C-BEA3-4EE9E1394B8B}" destId="{6BCE27D7-12D4-4DDB-8D36-EB014E17614E}" srcOrd="0" destOrd="0" presId="urn:microsoft.com/office/officeart/2005/8/layout/hList7"/>
    <dgm:cxn modelId="{173B20B8-6D1D-4382-BD76-64D4802EFF4F}" srcId="{9012CD6C-D820-489B-A535-E20733ECAF59}" destId="{972270DE-27E5-482A-8308-25BA8B557E7E}" srcOrd="3" destOrd="0" parTransId="{33F14666-1BEF-4AE7-B3A6-F196BAD8E73B}" sibTransId="{E8DF59F7-D3DA-4857-B6F4-43FC53349663}"/>
    <dgm:cxn modelId="{BD71FBB8-790F-4DDB-B025-85B47F78DC7B}" type="presOf" srcId="{B15244A6-B27B-430F-8EFC-B537B188BF16}" destId="{EF5FF388-16CF-40CB-880E-388223C83B0C}" srcOrd="0" destOrd="0" presId="urn:microsoft.com/office/officeart/2005/8/layout/hList7"/>
    <dgm:cxn modelId="{A0B23591-7C58-4B41-9CAE-880843BEA0F8}" type="presOf" srcId="{4D9A1BAE-4444-41F5-8B3A-904B0A886F37}" destId="{12947ACB-BDB7-464B-AD50-C57FA1998C02}" srcOrd="1" destOrd="0" presId="urn:microsoft.com/office/officeart/2005/8/layout/hList7"/>
    <dgm:cxn modelId="{B08D4059-8A6B-47BA-A84A-4DF2B394B5CB}" type="presOf" srcId="{B2E4D8B8-C788-4D9F-94B3-EBFD7B907F56}" destId="{2C50C284-B330-484A-8185-831DE455D61B}" srcOrd="1" destOrd="0" presId="urn:microsoft.com/office/officeart/2005/8/layout/hList7"/>
    <dgm:cxn modelId="{F7442C59-B008-40CB-8568-6026DDBF9EB7}" type="presOf" srcId="{9012CD6C-D820-489B-A535-E20733ECAF59}" destId="{203519A0-CAFB-4863-8271-281438000BF0}" srcOrd="0" destOrd="0" presId="urn:microsoft.com/office/officeart/2005/8/layout/hList7"/>
    <dgm:cxn modelId="{1EDD0DA0-FA85-463F-8A33-A78FBE7AF73A}" srcId="{9012CD6C-D820-489B-A535-E20733ECAF59}" destId="{2CF51C4D-8308-447C-BEA3-4EE9E1394B8B}" srcOrd="0" destOrd="0" parTransId="{9D2F0141-9DBA-49C4-A38B-6CB2E22B69D3}" sibTransId="{B15244A6-B27B-430F-8EFC-B537B188BF16}"/>
    <dgm:cxn modelId="{C0DE37F3-C116-46DC-AD94-83315CCF1F72}" srcId="{9012CD6C-D820-489B-A535-E20733ECAF59}" destId="{4D9A1BAE-4444-41F5-8B3A-904B0A886F37}" srcOrd="4" destOrd="0" parTransId="{AC815236-5FE8-48B8-AB35-E5FD244C6572}" sibTransId="{5E0B40EF-8D36-428C-A90A-679E30F7EED8}"/>
    <dgm:cxn modelId="{18DB8D73-6C8F-4D46-8FFA-38E1790D432C}" srcId="{9012CD6C-D820-489B-A535-E20733ECAF59}" destId="{B2E4D8B8-C788-4D9F-94B3-EBFD7B907F56}" srcOrd="1" destOrd="0" parTransId="{89FCD45B-7093-4967-8601-B4CF1C1AB75C}" sibTransId="{BAF5BC80-EDA2-4FA5-A588-99095D16356B}"/>
    <dgm:cxn modelId="{2447D495-5484-4D40-820F-A7B28713CCCE}" type="presOf" srcId="{972270DE-27E5-482A-8308-25BA8B557E7E}" destId="{B814A034-EFBD-4FF4-A30D-B10660775D93}" srcOrd="1" destOrd="0" presId="urn:microsoft.com/office/officeart/2005/8/layout/hList7"/>
    <dgm:cxn modelId="{6EE6DE31-6F35-4F01-BEAF-D9E6E7DEA88F}" type="presParOf" srcId="{203519A0-CAFB-4863-8271-281438000BF0}" destId="{7C82E794-9618-49B0-BA99-2B3398602491}" srcOrd="0" destOrd="0" presId="urn:microsoft.com/office/officeart/2005/8/layout/hList7"/>
    <dgm:cxn modelId="{977BB43F-6BC7-4A2C-8961-E97E43C883E5}" type="presParOf" srcId="{203519A0-CAFB-4863-8271-281438000BF0}" destId="{D569E1DF-425F-4980-839C-D12D326F4BE0}" srcOrd="1" destOrd="0" presId="urn:microsoft.com/office/officeart/2005/8/layout/hList7"/>
    <dgm:cxn modelId="{D1B24675-526E-4E20-9433-9302AD74134F}" type="presParOf" srcId="{D569E1DF-425F-4980-839C-D12D326F4BE0}" destId="{862112C0-3FCF-4C09-AC8C-B9DB72866A0F}" srcOrd="0" destOrd="0" presId="urn:microsoft.com/office/officeart/2005/8/layout/hList7"/>
    <dgm:cxn modelId="{F67FB13D-4776-43AE-9F1F-FCC924E2B440}" type="presParOf" srcId="{862112C0-3FCF-4C09-AC8C-B9DB72866A0F}" destId="{6BCE27D7-12D4-4DDB-8D36-EB014E17614E}" srcOrd="0" destOrd="0" presId="urn:microsoft.com/office/officeart/2005/8/layout/hList7"/>
    <dgm:cxn modelId="{A0579995-E5F8-4501-9C58-7443BDD06190}" type="presParOf" srcId="{862112C0-3FCF-4C09-AC8C-B9DB72866A0F}" destId="{6739754A-41AB-4D68-ADFB-CCB2BDA8D732}" srcOrd="1" destOrd="0" presId="urn:microsoft.com/office/officeart/2005/8/layout/hList7"/>
    <dgm:cxn modelId="{C67230A7-32A7-46BD-AD7D-D10DA4B1E8F2}" type="presParOf" srcId="{862112C0-3FCF-4C09-AC8C-B9DB72866A0F}" destId="{67E0D2D1-ADED-4A28-8975-295C29B14FEF}" srcOrd="2" destOrd="0" presId="urn:microsoft.com/office/officeart/2005/8/layout/hList7"/>
    <dgm:cxn modelId="{F7A5B390-0850-4F3E-A304-F1977685DC81}" type="presParOf" srcId="{862112C0-3FCF-4C09-AC8C-B9DB72866A0F}" destId="{33F83592-CAE1-41A0-A8F1-1FCC0D373C27}" srcOrd="3" destOrd="0" presId="urn:microsoft.com/office/officeart/2005/8/layout/hList7"/>
    <dgm:cxn modelId="{20EA0366-1D9A-4C1F-97F7-698C4E7193C9}" type="presParOf" srcId="{D569E1DF-425F-4980-839C-D12D326F4BE0}" destId="{EF5FF388-16CF-40CB-880E-388223C83B0C}" srcOrd="1" destOrd="0" presId="urn:microsoft.com/office/officeart/2005/8/layout/hList7"/>
    <dgm:cxn modelId="{9775E2E6-1FED-481D-AEEA-920F6F9E13FA}" type="presParOf" srcId="{D569E1DF-425F-4980-839C-D12D326F4BE0}" destId="{0EB924AA-1E6F-4554-88A4-A7BC3F7D373F}" srcOrd="2" destOrd="0" presId="urn:microsoft.com/office/officeart/2005/8/layout/hList7"/>
    <dgm:cxn modelId="{1898FD27-E632-48D0-8CE4-9127F394FC76}" type="presParOf" srcId="{0EB924AA-1E6F-4554-88A4-A7BC3F7D373F}" destId="{D46CBE43-B65C-41A2-8007-076361C0A733}" srcOrd="0" destOrd="0" presId="urn:microsoft.com/office/officeart/2005/8/layout/hList7"/>
    <dgm:cxn modelId="{3044968D-9977-4AA6-9F6B-88F82D352D2B}" type="presParOf" srcId="{0EB924AA-1E6F-4554-88A4-A7BC3F7D373F}" destId="{2C50C284-B330-484A-8185-831DE455D61B}" srcOrd="1" destOrd="0" presId="urn:microsoft.com/office/officeart/2005/8/layout/hList7"/>
    <dgm:cxn modelId="{553D16E4-A444-4CAF-9761-33DCEF1CCFF8}" type="presParOf" srcId="{0EB924AA-1E6F-4554-88A4-A7BC3F7D373F}" destId="{04129B5E-DBA3-4B4E-9311-6C0C5E5CB869}" srcOrd="2" destOrd="0" presId="urn:microsoft.com/office/officeart/2005/8/layout/hList7"/>
    <dgm:cxn modelId="{E11B651E-D9AC-4677-958A-96050F7D0B97}" type="presParOf" srcId="{0EB924AA-1E6F-4554-88A4-A7BC3F7D373F}" destId="{9031A565-EDA8-4DC5-A7D1-82608A2D7E4E}" srcOrd="3" destOrd="0" presId="urn:microsoft.com/office/officeart/2005/8/layout/hList7"/>
    <dgm:cxn modelId="{C3D926FD-F940-4F98-BB38-49D8C7632C6D}" type="presParOf" srcId="{D569E1DF-425F-4980-839C-D12D326F4BE0}" destId="{3633A07D-41A6-4B9A-970E-8427771ED095}" srcOrd="3" destOrd="0" presId="urn:microsoft.com/office/officeart/2005/8/layout/hList7"/>
    <dgm:cxn modelId="{389F39BA-FFF5-4F32-9D8E-E1E69F1B35EF}" type="presParOf" srcId="{D569E1DF-425F-4980-839C-D12D326F4BE0}" destId="{8E09DAB6-AB98-4F4D-AF4C-C0ECA0737D69}" srcOrd="4" destOrd="0" presId="urn:microsoft.com/office/officeart/2005/8/layout/hList7"/>
    <dgm:cxn modelId="{FD94CB79-ABE3-4213-ACE7-033C3F55EE0C}" type="presParOf" srcId="{8E09DAB6-AB98-4F4D-AF4C-C0ECA0737D69}" destId="{27D3C2B9-7448-4983-81C4-35028B3DC34F}" srcOrd="0" destOrd="0" presId="urn:microsoft.com/office/officeart/2005/8/layout/hList7"/>
    <dgm:cxn modelId="{EC44AC46-3D49-47BC-8C21-DD66E0C4DE12}" type="presParOf" srcId="{8E09DAB6-AB98-4F4D-AF4C-C0ECA0737D69}" destId="{9450AF05-25FA-4618-BC11-2D99C17A6B9F}" srcOrd="1" destOrd="0" presId="urn:microsoft.com/office/officeart/2005/8/layout/hList7"/>
    <dgm:cxn modelId="{6F46FF7C-EE57-45D5-9620-87537A49CA0F}" type="presParOf" srcId="{8E09DAB6-AB98-4F4D-AF4C-C0ECA0737D69}" destId="{93F04468-297E-4167-AEBF-CF3555E2E2FE}" srcOrd="2" destOrd="0" presId="urn:microsoft.com/office/officeart/2005/8/layout/hList7"/>
    <dgm:cxn modelId="{E5B8C480-1219-42A6-B56E-8D0EC4C7A6D8}" type="presParOf" srcId="{8E09DAB6-AB98-4F4D-AF4C-C0ECA0737D69}" destId="{CC4F154F-AF36-4729-872E-371B1B00E7E6}" srcOrd="3" destOrd="0" presId="urn:microsoft.com/office/officeart/2005/8/layout/hList7"/>
    <dgm:cxn modelId="{0BD6F0DD-672A-4590-9003-A276BBA8DB65}" type="presParOf" srcId="{D569E1DF-425F-4980-839C-D12D326F4BE0}" destId="{D1CFB284-27AC-4D28-AA45-01B759AB7753}" srcOrd="5" destOrd="0" presId="urn:microsoft.com/office/officeart/2005/8/layout/hList7"/>
    <dgm:cxn modelId="{13ECEF00-20DC-4B00-BF7E-DAA097EC0DE4}" type="presParOf" srcId="{D569E1DF-425F-4980-839C-D12D326F4BE0}" destId="{86BB8F3C-8AEE-421D-803A-6DA0667602BF}" srcOrd="6" destOrd="0" presId="urn:microsoft.com/office/officeart/2005/8/layout/hList7"/>
    <dgm:cxn modelId="{015BC5D1-6539-4714-9ED7-2D1418923346}" type="presParOf" srcId="{86BB8F3C-8AEE-421D-803A-6DA0667602BF}" destId="{B15221BB-5000-4100-B7C5-967D32E1699C}" srcOrd="0" destOrd="0" presId="urn:microsoft.com/office/officeart/2005/8/layout/hList7"/>
    <dgm:cxn modelId="{3E8A7B81-C4FC-4253-9C5E-4A744A0062D8}" type="presParOf" srcId="{86BB8F3C-8AEE-421D-803A-6DA0667602BF}" destId="{B814A034-EFBD-4FF4-A30D-B10660775D93}" srcOrd="1" destOrd="0" presId="urn:microsoft.com/office/officeart/2005/8/layout/hList7"/>
    <dgm:cxn modelId="{A910A43F-6FC7-47E6-BA5F-DD1703DDCC8B}" type="presParOf" srcId="{86BB8F3C-8AEE-421D-803A-6DA0667602BF}" destId="{1D50EC11-3BD6-4B0B-A2D8-0D2BC5272E70}" srcOrd="2" destOrd="0" presId="urn:microsoft.com/office/officeart/2005/8/layout/hList7"/>
    <dgm:cxn modelId="{8652F486-400F-4AAC-8A72-D14C8A22EEDF}" type="presParOf" srcId="{86BB8F3C-8AEE-421D-803A-6DA0667602BF}" destId="{F2C6DA74-1F21-4709-89E1-12E81606287D}" srcOrd="3" destOrd="0" presId="urn:microsoft.com/office/officeart/2005/8/layout/hList7"/>
    <dgm:cxn modelId="{E844EE78-F2C0-43A1-871C-DB16618EEA20}" type="presParOf" srcId="{D569E1DF-425F-4980-839C-D12D326F4BE0}" destId="{AF73B4D7-A97C-4C8D-828C-F590B1037AD1}" srcOrd="7" destOrd="0" presId="urn:microsoft.com/office/officeart/2005/8/layout/hList7"/>
    <dgm:cxn modelId="{C745D1D5-0E0E-48D9-8C4D-993A009C4EDD}" type="presParOf" srcId="{D569E1DF-425F-4980-839C-D12D326F4BE0}" destId="{6052E9AB-A3AA-4BB2-8787-4484CCF5F9B2}" srcOrd="8" destOrd="0" presId="urn:microsoft.com/office/officeart/2005/8/layout/hList7"/>
    <dgm:cxn modelId="{E89ADB6E-3011-4211-A404-14959A0971AD}" type="presParOf" srcId="{6052E9AB-A3AA-4BB2-8787-4484CCF5F9B2}" destId="{5CB9F15C-C938-4690-8545-47EF1F3C27C6}" srcOrd="0" destOrd="0" presId="urn:microsoft.com/office/officeart/2005/8/layout/hList7"/>
    <dgm:cxn modelId="{F66322A1-30EF-484C-B5B4-FBE65FB3D222}" type="presParOf" srcId="{6052E9AB-A3AA-4BB2-8787-4484CCF5F9B2}" destId="{12947ACB-BDB7-464B-AD50-C57FA1998C02}" srcOrd="1" destOrd="0" presId="urn:microsoft.com/office/officeart/2005/8/layout/hList7"/>
    <dgm:cxn modelId="{5E29C66F-CE73-490C-BCA9-6285FF604B4F}" type="presParOf" srcId="{6052E9AB-A3AA-4BB2-8787-4484CCF5F9B2}" destId="{08AF8E95-4231-4567-9FFE-DE26D9DA42C0}" srcOrd="2" destOrd="0" presId="urn:microsoft.com/office/officeart/2005/8/layout/hList7"/>
    <dgm:cxn modelId="{8BDE0433-D6AB-4022-B0BC-E48DA63758F0}" type="presParOf" srcId="{6052E9AB-A3AA-4BB2-8787-4484CCF5F9B2}" destId="{53EB56AB-6088-4B0F-A450-52A34AD4710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E27D7-12D4-4DDB-8D36-EB014E17614E}">
      <dsp:nvSpPr>
        <dsp:cNvPr id="0" name=""/>
        <dsp:cNvSpPr/>
      </dsp:nvSpPr>
      <dsp:spPr>
        <a:xfrm>
          <a:off x="0" y="0"/>
          <a:ext cx="1973721" cy="4367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НАБЛЮДЕНИЕ И СОПРОВОЖДЕНИЕ ДЕТЕЙ ПЕДАГОГОМ-ПСИХОЛОГОМ</a:t>
          </a:r>
          <a:endParaRPr lang="ru-RU" sz="1500" kern="1200" dirty="0"/>
        </a:p>
      </dsp:txBody>
      <dsp:txXfrm>
        <a:off x="0" y="1746913"/>
        <a:ext cx="1973721" cy="1746913"/>
      </dsp:txXfrm>
    </dsp:sp>
    <dsp:sp modelId="{33F83592-CAE1-41A0-A8F1-1FCC0D373C27}">
      <dsp:nvSpPr>
        <dsp:cNvPr id="0" name=""/>
        <dsp:cNvSpPr/>
      </dsp:nvSpPr>
      <dsp:spPr>
        <a:xfrm>
          <a:off x="259708" y="262037"/>
          <a:ext cx="1454305" cy="145430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CBE43-B65C-41A2-8007-076361C0A733}">
      <dsp:nvSpPr>
        <dsp:cNvPr id="0" name=""/>
        <dsp:cNvSpPr/>
      </dsp:nvSpPr>
      <dsp:spPr>
        <a:xfrm>
          <a:off x="2032933" y="0"/>
          <a:ext cx="1973721" cy="4367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ВОЗМОЖНОСТЬ ПРЕБЫВАНИЯ В ГРУППЕ СОВМЕСТНО С РЕБЕНКОМ</a:t>
          </a:r>
          <a:endParaRPr lang="ru-RU" sz="1500" kern="1200" dirty="0"/>
        </a:p>
      </dsp:txBody>
      <dsp:txXfrm>
        <a:off x="2032933" y="1746913"/>
        <a:ext cx="1973721" cy="1746913"/>
      </dsp:txXfrm>
    </dsp:sp>
    <dsp:sp modelId="{9031A565-EDA8-4DC5-A7D1-82608A2D7E4E}">
      <dsp:nvSpPr>
        <dsp:cNvPr id="0" name=""/>
        <dsp:cNvSpPr/>
      </dsp:nvSpPr>
      <dsp:spPr>
        <a:xfrm>
          <a:off x="2292641" y="262037"/>
          <a:ext cx="1454305" cy="145430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D3C2B9-7448-4983-81C4-35028B3DC34F}">
      <dsp:nvSpPr>
        <dsp:cNvPr id="0" name=""/>
        <dsp:cNvSpPr/>
      </dsp:nvSpPr>
      <dsp:spPr>
        <a:xfrm>
          <a:off x="4065867" y="0"/>
          <a:ext cx="1973721" cy="4367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СНИЖЕНИЕ ТРЕВОЖНОСТИ И ЭМОЦИОНАЛЬНОЕ ВКЛЮЧЕНИЕ РОДИТЕЛЕЙ В СОВМЕСТНЫЕ МЕРОПРИЯТИЯ</a:t>
          </a:r>
          <a:endParaRPr lang="ru-RU" sz="1500" kern="1200" dirty="0"/>
        </a:p>
      </dsp:txBody>
      <dsp:txXfrm>
        <a:off x="4065867" y="1746913"/>
        <a:ext cx="1973721" cy="1746913"/>
      </dsp:txXfrm>
    </dsp:sp>
    <dsp:sp modelId="{CC4F154F-AF36-4729-872E-371B1B00E7E6}">
      <dsp:nvSpPr>
        <dsp:cNvPr id="0" name=""/>
        <dsp:cNvSpPr/>
      </dsp:nvSpPr>
      <dsp:spPr>
        <a:xfrm>
          <a:off x="4325575" y="262037"/>
          <a:ext cx="1454305" cy="145430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221BB-5000-4100-B7C5-967D32E1699C}">
      <dsp:nvSpPr>
        <dsp:cNvPr id="0" name=""/>
        <dsp:cNvSpPr/>
      </dsp:nvSpPr>
      <dsp:spPr>
        <a:xfrm>
          <a:off x="6098800" y="0"/>
          <a:ext cx="1973721" cy="4367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ВЗАИМОДЕСТВИЕ С РОДИТЕЛЯМИ В НЕТРАДИЦИОННЫХ ФОРМАХ</a:t>
          </a:r>
          <a:endParaRPr lang="ru-RU" sz="1500" kern="1200" dirty="0"/>
        </a:p>
      </dsp:txBody>
      <dsp:txXfrm>
        <a:off x="6098800" y="1746913"/>
        <a:ext cx="1973721" cy="1746913"/>
      </dsp:txXfrm>
    </dsp:sp>
    <dsp:sp modelId="{F2C6DA74-1F21-4709-89E1-12E81606287D}">
      <dsp:nvSpPr>
        <dsp:cNvPr id="0" name=""/>
        <dsp:cNvSpPr/>
      </dsp:nvSpPr>
      <dsp:spPr>
        <a:xfrm>
          <a:off x="6358508" y="262037"/>
          <a:ext cx="1454305" cy="145430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9F15C-C938-4690-8545-47EF1F3C27C6}">
      <dsp:nvSpPr>
        <dsp:cNvPr id="0" name=""/>
        <dsp:cNvSpPr/>
      </dsp:nvSpPr>
      <dsp:spPr>
        <a:xfrm>
          <a:off x="8131734" y="0"/>
          <a:ext cx="1973721" cy="4367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ИНФОРМАЦИОННАЯ ПОДДЕРЖКА РОДИТЕЛЕЙ</a:t>
          </a:r>
          <a:endParaRPr lang="ru-RU" sz="1500" kern="1200" dirty="0"/>
        </a:p>
      </dsp:txBody>
      <dsp:txXfrm>
        <a:off x="8131734" y="1746913"/>
        <a:ext cx="1973721" cy="1746913"/>
      </dsp:txXfrm>
    </dsp:sp>
    <dsp:sp modelId="{53EB56AB-6088-4B0F-A450-52A34AD47109}">
      <dsp:nvSpPr>
        <dsp:cNvPr id="0" name=""/>
        <dsp:cNvSpPr/>
      </dsp:nvSpPr>
      <dsp:spPr>
        <a:xfrm>
          <a:off x="8391442" y="262037"/>
          <a:ext cx="1454305" cy="145430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82E794-9618-49B0-BA99-2B3398602491}">
      <dsp:nvSpPr>
        <dsp:cNvPr id="0" name=""/>
        <dsp:cNvSpPr/>
      </dsp:nvSpPr>
      <dsp:spPr>
        <a:xfrm>
          <a:off x="404218" y="3493827"/>
          <a:ext cx="9297019" cy="65509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9AC42-0B6A-438A-AD1B-E5268D24CA61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D5D93-5D10-415D-B0E5-B66E4C799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668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D5D93-5D10-415D-B0E5-B66E4C79965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30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53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072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40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56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8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71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9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5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22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70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56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F9478-7208-4F25-B2A8-38254A91FE6E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198EF-2E1F-4257-92D0-5B48D7223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37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5755" y="1830456"/>
            <a:ext cx="9144000" cy="2387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«Модель успешного взаимодействия с семьями воспитанников</a:t>
            </a:r>
            <a:b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раннего возраста в условиях ДОУ»</a:t>
            </a:r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/>
            </a:r>
            <a:b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5755" y="3860373"/>
            <a:ext cx="9144000" cy="1655762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r>
              <a:rPr lang="ru-RU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Магомедова З.М., воспитатель </a:t>
            </a:r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311667" y="-47019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МУНИЦИПАЛЬНОЕ БЮДЖЕТНОЕ ДОШКОЛЬНОЕ ОБРАЗОВАТЕЛЬНОЕ УЧРЕЖДЕНИЕ ДЕТСКИЙ САД № 9 «МЕТЕЛИЦА»</a:t>
            </a:r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/>
            </a:r>
            <a:b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227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44844" y="2143324"/>
            <a:ext cx="3898387" cy="27516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90433" y="2092316"/>
            <a:ext cx="3904206" cy="2859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304924" y="1108299"/>
            <a:ext cx="3516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Игра-шнуровка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7481579" y="1108298"/>
            <a:ext cx="398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Картинки - половинки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596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583" y="1611031"/>
            <a:ext cx="4473005" cy="3568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410" y="1158820"/>
            <a:ext cx="5003012" cy="4477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650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G_60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24350" r="7643" b="2875"/>
          <a:stretch/>
        </p:blipFill>
        <p:spPr bwMode="auto">
          <a:xfrm>
            <a:off x="365760" y="526546"/>
            <a:ext cx="2471226" cy="1643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IMG_60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r="8566"/>
          <a:stretch/>
        </p:blipFill>
        <p:spPr bwMode="auto">
          <a:xfrm rot="5400000">
            <a:off x="3773716" y="664069"/>
            <a:ext cx="2622986" cy="2220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IMG_6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29" y="2507604"/>
            <a:ext cx="2471226" cy="1853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IMG_60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02996" y="3936963"/>
            <a:ext cx="2960855" cy="2220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6" name="Picture 10" descr="IMG_603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1" r="18490"/>
          <a:stretch/>
        </p:blipFill>
        <p:spPr bwMode="auto">
          <a:xfrm rot="5400000" flipV="1">
            <a:off x="686973" y="4416012"/>
            <a:ext cx="1828800" cy="2394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8" name="Picture 12" descr="IMG_603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6" t="14801" r="43109"/>
          <a:stretch/>
        </p:blipFill>
        <p:spPr bwMode="auto">
          <a:xfrm rot="5400000">
            <a:off x="7954069" y="-157740"/>
            <a:ext cx="2256860" cy="349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10" name="Picture 14" descr="IMG_603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9" r="10182" b="12521"/>
          <a:stretch/>
        </p:blipFill>
        <p:spPr bwMode="auto">
          <a:xfrm rot="5400000">
            <a:off x="6362019" y="3898231"/>
            <a:ext cx="3431686" cy="2009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12" name="Picture 16" descr="IMG_603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16105" y="3532901"/>
            <a:ext cx="2767003" cy="2075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2814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7906" y="347134"/>
            <a:ext cx="9715005" cy="131816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п/и </a:t>
            </a:r>
            <a:r>
              <a:rPr lang="ru-RU" sz="2000" dirty="0"/>
              <a:t>«У медведя во </a:t>
            </a:r>
            <a:r>
              <a:rPr lang="ru-RU" sz="2000" dirty="0" smtClean="0"/>
              <a:t>бору», </a:t>
            </a:r>
            <a:r>
              <a:rPr lang="ru-RU" sz="2000" dirty="0"/>
              <a:t>«Надувайся пузырь», </a:t>
            </a:r>
            <a:r>
              <a:rPr lang="ru-RU" sz="2000" dirty="0" smtClean="0"/>
              <a:t>«Зайка серенький»;</a:t>
            </a:r>
            <a:br>
              <a:rPr lang="ru-RU" sz="2000" dirty="0" smtClean="0"/>
            </a:br>
            <a:r>
              <a:rPr lang="ru-RU" sz="2000" dirty="0" smtClean="0"/>
              <a:t>игрушки-шнуровки</a:t>
            </a:r>
            <a:r>
              <a:rPr lang="ru-RU" sz="2000" dirty="0"/>
              <a:t>, умные прищепки, кубики, картинки </a:t>
            </a:r>
            <a:r>
              <a:rPr lang="ru-RU" sz="2000" dirty="0" smtClean="0"/>
              <a:t>половинки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2" y="1959428"/>
            <a:ext cx="4881635" cy="4049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272" y="1959428"/>
            <a:ext cx="5898165" cy="4049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07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62468" y="1849208"/>
            <a:ext cx="4387804" cy="32908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311" y="1746602"/>
            <a:ext cx="4387802" cy="3496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53192" y="1712648"/>
            <a:ext cx="4387802" cy="3563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3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002" y="0"/>
            <a:ext cx="12287002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4966" y="2598003"/>
            <a:ext cx="6947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767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>
            <a:off x="1588333" y="2172924"/>
            <a:ext cx="4488873" cy="3822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89049" y="772251"/>
            <a:ext cx="7892646" cy="90254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Адаптационный период </a:t>
            </a:r>
            <a:r>
              <a:rPr lang="ru-RU" sz="1800" dirty="0" smtClean="0"/>
              <a:t>– серьезное испытание для малышей. Вызванные адаптацией, стрессовые реакции надолго нарушают эмоциональное состояние детей. </a:t>
            </a:r>
            <a:endParaRPr lang="ru-RU" sz="1800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565" y="1802215"/>
            <a:ext cx="3323732" cy="456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51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1901" y="-442129"/>
            <a:ext cx="9144000" cy="2532186"/>
          </a:xfrm>
        </p:spPr>
        <p:txBody>
          <a:bodyPr>
            <a:noAutofit/>
          </a:bodyPr>
          <a:lstStyle/>
          <a:p>
            <a:r>
              <a:rPr lang="ru-RU" sz="1800" dirty="0"/>
              <a:t>П</a:t>
            </a:r>
            <a:r>
              <a:rPr lang="ru-RU" sz="1800" dirty="0" smtClean="0"/>
              <a:t>роект </a:t>
            </a:r>
            <a:r>
              <a:rPr lang="ru-RU" sz="1800" b="1" dirty="0" smtClean="0"/>
              <a:t>«Шпаргалка для родителей». </a:t>
            </a:r>
            <a:br>
              <a:rPr lang="ru-RU" sz="1800" b="1" dirty="0" smtClean="0"/>
            </a:br>
            <a:r>
              <a:rPr lang="ru-RU" sz="1800" dirty="0" smtClean="0"/>
              <a:t>Цель проекта: активное включение родителей в обеспечение благоприятных условий для успешной адаптации и социализации детей.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6409495"/>
              </p:ext>
            </p:extLst>
          </p:nvPr>
        </p:nvGraphicFramePr>
        <p:xfrm>
          <a:off x="1050224" y="2090057"/>
          <a:ext cx="10105456" cy="4367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635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208805" y="1656825"/>
            <a:ext cx="7692486" cy="3194768"/>
            <a:chOff x="2126761" y="1176937"/>
            <a:chExt cx="7692486" cy="319476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126761" y="3214466"/>
              <a:ext cx="1969477" cy="11572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адаптация к условиям ДОУ</a:t>
              </a:r>
              <a:endParaRPr lang="ru-RU" dirty="0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38471" y="3214467"/>
              <a:ext cx="1963146" cy="1157238"/>
            </a:xfrm>
            <a:prstGeom prst="rect">
              <a:avLst/>
            </a:prstGeom>
          </p:spPr>
        </p:pic>
        <p:sp>
          <p:nvSpPr>
            <p:cNvPr id="9" name="Стрелка вниз 8"/>
            <p:cNvSpPr/>
            <p:nvPr/>
          </p:nvSpPr>
          <p:spPr>
            <a:xfrm>
              <a:off x="5683348" y="2063598"/>
              <a:ext cx="484632" cy="97840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5688" y="2063598"/>
              <a:ext cx="524301" cy="993734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2559" y="2055935"/>
              <a:ext cx="524301" cy="993734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2126761" y="1176937"/>
              <a:ext cx="7609422" cy="79741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/>
                <a:t>Вся работа строится по трем взаимосвязанным блокам:</a:t>
              </a:r>
              <a:endParaRPr lang="ru-RU" sz="20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253461" y="3244334"/>
              <a:ext cx="173316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.</a:t>
              </a:r>
            </a:p>
            <a:p>
              <a:r>
                <a:rPr lang="ru-RU" dirty="0" smtClean="0">
                  <a:solidFill>
                    <a:schemeClr val="bg1"/>
                  </a:solidFill>
                </a:rPr>
                <a:t>  социализация 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018584" y="3214466"/>
              <a:ext cx="1800663" cy="11572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работа с родителями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8852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_6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02530" y="2381671"/>
            <a:ext cx="3992665" cy="2994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IMG_60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55"/>
          <a:stretch/>
        </p:blipFill>
        <p:spPr bwMode="auto">
          <a:xfrm rot="5400000">
            <a:off x="447309" y="2118367"/>
            <a:ext cx="3992666" cy="3521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IMG_60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3" t="26091" r="6297"/>
          <a:stretch/>
        </p:blipFill>
        <p:spPr bwMode="auto">
          <a:xfrm rot="5400000">
            <a:off x="8157680" y="2381080"/>
            <a:ext cx="3992664" cy="2995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8734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007" y="1090349"/>
            <a:ext cx="3790950" cy="50546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7279690" y="1447060"/>
            <a:ext cx="2512380" cy="26633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7162415" y="3959064"/>
            <a:ext cx="2547890" cy="1775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903651" y="801824"/>
            <a:ext cx="124287" cy="577049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467993" y="1491449"/>
            <a:ext cx="2938509" cy="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743201" y="5637321"/>
            <a:ext cx="2849732" cy="887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624548" y="515935"/>
            <a:ext cx="499386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Картинка соответствующая изображению на шкафчике</a:t>
            </a:r>
            <a:endParaRPr lang="ru-RU" sz="1600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016957" y="1434093"/>
            <a:ext cx="33866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Смайлик – заготовка для отражения 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настроения ребенка вечером</a:t>
            </a:r>
            <a:endParaRPr lang="ru-RU" sz="1600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94419" y="1473693"/>
            <a:ext cx="33866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Смайлик – заготовка для отражения 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настроения ребенка </a:t>
            </a:r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утром</a:t>
            </a:r>
            <a:endParaRPr lang="ru-RU" sz="1600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037446" y="3374289"/>
            <a:ext cx="24549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Ячейки для наклейки 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«маленьких достижений»</a:t>
            </a:r>
            <a:endParaRPr lang="ru-RU" sz="1600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94419" y="5298767"/>
            <a:ext cx="331109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Условные обозначения пиктограмм</a:t>
            </a:r>
            <a:endParaRPr lang="ru-RU" sz="1600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868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12" y="895040"/>
            <a:ext cx="3790950" cy="5054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307" y="2011214"/>
            <a:ext cx="4392459" cy="261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8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G_6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26" y="541020"/>
            <a:ext cx="7469218" cy="5601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8632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14" y="1172428"/>
            <a:ext cx="2561226" cy="4179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54" y="1172428"/>
            <a:ext cx="2960826" cy="4179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410" y="649850"/>
            <a:ext cx="2902474" cy="2612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356" y="4055673"/>
            <a:ext cx="2902581" cy="2393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498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995</TotalTime>
  <Words>151</Words>
  <Application>Microsoft Office PowerPoint</Application>
  <PresentationFormat>Широкоэкранный</PresentationFormat>
  <Paragraphs>29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Тема Office</vt:lpstr>
      <vt:lpstr>«Модель успешного взаимодействия с семьями воспитанников  раннего возраста в условиях ДОУ» </vt:lpstr>
      <vt:lpstr>Презентация PowerPoint</vt:lpstr>
      <vt:lpstr>Проект «Шпаргалка для родителей».  Цель проекта: активное включение родителей в обеспечение благоприятных условий для успешной адаптации и социализации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п/и «У медведя во бору», «Надувайся пузырь», «Зайка серенький»; игрушки-шнуровки, умные прищепки, кубики, картинки половинки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Зайнал</dc:creator>
  <cp:lastModifiedBy>Зайнал</cp:lastModifiedBy>
  <cp:revision>37</cp:revision>
  <dcterms:created xsi:type="dcterms:W3CDTF">2022-02-23T12:38:33Z</dcterms:created>
  <dcterms:modified xsi:type="dcterms:W3CDTF">2022-02-25T13:03:50Z</dcterms:modified>
</cp:coreProperties>
</file>