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E9726-95C3-44C1-B2B5-2944A525CC83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0A4FA-59B9-49CF-B78E-540B8D7FA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111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E9726-95C3-44C1-B2B5-2944A525CC83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0A4FA-59B9-49CF-B78E-540B8D7FA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948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E9726-95C3-44C1-B2B5-2944A525CC83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0A4FA-59B9-49CF-B78E-540B8D7FA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819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E9726-95C3-44C1-B2B5-2944A525CC83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0A4FA-59B9-49CF-B78E-540B8D7FA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22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E9726-95C3-44C1-B2B5-2944A525CC83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0A4FA-59B9-49CF-B78E-540B8D7FA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599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E9726-95C3-44C1-B2B5-2944A525CC83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0A4FA-59B9-49CF-B78E-540B8D7FA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991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E9726-95C3-44C1-B2B5-2944A525CC83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0A4FA-59B9-49CF-B78E-540B8D7FA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5655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E9726-95C3-44C1-B2B5-2944A525CC83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0A4FA-59B9-49CF-B78E-540B8D7FA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382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E9726-95C3-44C1-B2B5-2944A525CC83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0A4FA-59B9-49CF-B78E-540B8D7FA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306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E9726-95C3-44C1-B2B5-2944A525CC83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0A4FA-59B9-49CF-B78E-540B8D7FA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638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E9726-95C3-44C1-B2B5-2944A525CC83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0A4FA-59B9-49CF-B78E-540B8D7FA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3658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8E9726-95C3-44C1-B2B5-2944A525CC83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90A4FA-59B9-49CF-B78E-540B8D7FA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305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17320" y="640081"/>
            <a:ext cx="10355580" cy="3954780"/>
          </a:xfrm>
        </p:spPr>
        <p:txBody>
          <a:bodyPr>
            <a:normAutofit/>
          </a:bodyPr>
          <a:lstStyle/>
          <a:p>
            <a:r>
              <a:rPr lang="ru-RU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Р</a:t>
            </a:r>
            <a:r>
              <a:rPr lang="ru-RU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а</a:t>
            </a:r>
            <a:r>
              <a:rPr lang="ru-RU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зв</a:t>
            </a:r>
            <a:r>
              <a:rPr lang="ru-RU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и</a:t>
            </a:r>
            <a:r>
              <a:rPr lang="ru-RU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т</a:t>
            </a:r>
            <a:r>
              <a:rPr lang="ru-RU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ие</a:t>
            </a:r>
            <a:r>
              <a:rPr lang="ru-RU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  м</a:t>
            </a:r>
            <a:r>
              <a:rPr lang="ru-RU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е</a:t>
            </a:r>
            <a:r>
              <a:rPr lang="ru-RU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лк</a:t>
            </a:r>
            <a:r>
              <a:rPr lang="ru-RU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о</a:t>
            </a:r>
            <a:r>
              <a:rPr lang="ru-RU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й м</a:t>
            </a:r>
            <a:r>
              <a:rPr lang="ru-RU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о</a:t>
            </a:r>
            <a:r>
              <a:rPr lang="ru-RU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т</a:t>
            </a:r>
            <a:r>
              <a:rPr lang="ru-RU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о</a:t>
            </a:r>
            <a:r>
              <a:rPr lang="ru-RU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р</a:t>
            </a:r>
            <a:r>
              <a:rPr lang="ru-RU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и</a:t>
            </a:r>
            <a:r>
              <a:rPr lang="ru-RU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к</a:t>
            </a:r>
            <a:r>
              <a:rPr lang="ru-RU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и</a:t>
            </a:r>
            <a:r>
              <a:rPr lang="ru-RU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 </a:t>
            </a:r>
            <a:r>
              <a:rPr lang="ru-RU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у</a:t>
            </a:r>
            <a:r>
              <a:rPr lang="ru-RU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 д</a:t>
            </a:r>
            <a:r>
              <a:rPr lang="ru-RU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е</a:t>
            </a:r>
            <a:r>
              <a:rPr lang="ru-RU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т</a:t>
            </a:r>
            <a:r>
              <a:rPr lang="ru-RU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е</a:t>
            </a:r>
            <a:r>
              <a:rPr lang="ru-RU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й р</a:t>
            </a:r>
            <a:r>
              <a:rPr lang="ru-RU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а</a:t>
            </a:r>
            <a:r>
              <a:rPr lang="ru-RU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нн</a:t>
            </a:r>
            <a:r>
              <a:rPr lang="ru-RU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е</a:t>
            </a:r>
            <a:r>
              <a:rPr lang="ru-RU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г</a:t>
            </a:r>
            <a:r>
              <a:rPr lang="ru-RU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о</a:t>
            </a:r>
            <a:r>
              <a:rPr lang="ru-RU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 в</a:t>
            </a:r>
            <a:r>
              <a:rPr lang="ru-RU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о</a:t>
            </a:r>
            <a:r>
              <a:rPr lang="ru-RU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зр</a:t>
            </a:r>
            <a:r>
              <a:rPr lang="ru-RU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а</a:t>
            </a:r>
            <a:r>
              <a:rPr lang="ru-RU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ст</a:t>
            </a:r>
            <a:r>
              <a:rPr lang="ru-RU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а</a:t>
            </a:r>
            <a:r>
              <a:rPr lang="ru-RU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6039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\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33" y="255634"/>
            <a:ext cx="5509146" cy="413186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717" y="2565779"/>
            <a:ext cx="5403818" cy="40528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7350" y="4655561"/>
            <a:ext cx="3493311" cy="19630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7135" y="219908"/>
            <a:ext cx="3493311" cy="196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70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539" y="174245"/>
            <a:ext cx="4280532" cy="321039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687" y="174245"/>
            <a:ext cx="4280531" cy="32103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8750" y="3507474"/>
            <a:ext cx="4308145" cy="323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640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604" y="210629"/>
            <a:ext cx="3758898" cy="281917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9643" y="104859"/>
            <a:ext cx="3899925" cy="29249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190" y="3302758"/>
            <a:ext cx="4490115" cy="3367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433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77" y="160598"/>
            <a:ext cx="4461287" cy="334596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346" y="160598"/>
            <a:ext cx="4567450" cy="34255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699" y="3763370"/>
            <a:ext cx="4126173" cy="3094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553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912" y="241955"/>
            <a:ext cx="2755418" cy="367389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8160" y="241955"/>
            <a:ext cx="5063003" cy="37972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6998" y="3746848"/>
            <a:ext cx="3984430" cy="2988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518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9</Words>
  <Application>Microsoft Office PowerPoint</Application>
  <PresentationFormat>Широкоэкранный</PresentationFormat>
  <Paragraphs>2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Comic Sans MS</vt:lpstr>
      <vt:lpstr>Тема Office</vt:lpstr>
      <vt:lpstr>Развитие  мелкой моторики у детей раннего возраста.</vt:lpstr>
      <vt:lpstr>\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 мелкой моторики у детей раннего возраста.</dc:title>
  <dc:creator>Зайнал</dc:creator>
  <cp:lastModifiedBy>Зайнал</cp:lastModifiedBy>
  <cp:revision>2</cp:revision>
  <dcterms:created xsi:type="dcterms:W3CDTF">2024-03-16T21:37:41Z</dcterms:created>
  <dcterms:modified xsi:type="dcterms:W3CDTF">2024-03-16T21:51:56Z</dcterms:modified>
</cp:coreProperties>
</file>