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92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ABD-A626-4E60-9245-8B7BA678603F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208AA-ADF5-434D-BB46-BF865C9471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317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ABD-A626-4E60-9245-8B7BA678603F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208AA-ADF5-434D-BB46-BF865C9471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313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ABD-A626-4E60-9245-8B7BA678603F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208AA-ADF5-434D-BB46-BF865C9471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523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ABD-A626-4E60-9245-8B7BA678603F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208AA-ADF5-434D-BB46-BF865C9471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828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ABD-A626-4E60-9245-8B7BA678603F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208AA-ADF5-434D-BB46-BF865C9471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388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ABD-A626-4E60-9245-8B7BA678603F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208AA-ADF5-434D-BB46-BF865C9471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058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ABD-A626-4E60-9245-8B7BA678603F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208AA-ADF5-434D-BB46-BF865C9471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874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ABD-A626-4E60-9245-8B7BA678603F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208AA-ADF5-434D-BB46-BF865C9471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911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ABD-A626-4E60-9245-8B7BA678603F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208AA-ADF5-434D-BB46-BF865C9471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582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ABD-A626-4E60-9245-8B7BA678603F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208AA-ADF5-434D-BB46-BF865C9471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991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ABD-A626-4E60-9245-8B7BA678603F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208AA-ADF5-434D-BB46-BF865C9471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6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DBABD-A626-4E60-9245-8B7BA678603F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208AA-ADF5-434D-BB46-BF865C9471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14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800100"/>
            <a:ext cx="9608820" cy="285750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</a:rPr>
              <a:t>Фотоотчет о проведении коллективной работы «Ладошки</a:t>
            </a:r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</a:rPr>
              <a:t>» с применением нетрадиционной техники рисования.</a:t>
            </a:r>
            <a:endParaRPr lang="ru-RU" sz="4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366260"/>
            <a:ext cx="10203180" cy="1897380"/>
          </a:xfrm>
        </p:spPr>
        <p:txBody>
          <a:bodyPr>
            <a:normAutofit/>
          </a:bodyPr>
          <a:lstStyle/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№9 «Метелица»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Магомедова З.М.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484" y="4300558"/>
            <a:ext cx="3493311" cy="196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327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Рисование ладошкой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Способ получения изображения: ребенок опускает в гуашь ладошку (всю кисть) или окрашивает ее с помощью кисточки (с 5ти лет) и делает отпечаток на бумаге. Рисуют и правой и левой руками, окрашенными разными цветами. После работы руки вытираются салфеткой, затем гуашь легко смывается.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0704" y="4213881"/>
            <a:ext cx="3493311" cy="196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76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5896" y="250825"/>
            <a:ext cx="2625944" cy="60389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896" y="3657600"/>
            <a:ext cx="3426044" cy="48465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6150" y="250825"/>
            <a:ext cx="3209630" cy="53041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979" y="250825"/>
            <a:ext cx="2709921" cy="29267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692" y="3314797"/>
            <a:ext cx="2276328" cy="30351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516" y="3314797"/>
            <a:ext cx="2248383" cy="299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650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" y="750094"/>
            <a:ext cx="3521511" cy="469534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1243" y="708661"/>
            <a:ext cx="3552587" cy="47367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6191" y="2116227"/>
            <a:ext cx="3493311" cy="196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580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32020" y="502920"/>
            <a:ext cx="69494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B050"/>
                </a:solidFill>
              </a:rPr>
              <a:t>Рисование ватными палочками:</a:t>
            </a:r>
          </a:p>
          <a:p>
            <a:pPr algn="ctr"/>
            <a:endParaRPr lang="ru-RU" sz="3600" dirty="0" smtClean="0"/>
          </a:p>
          <a:p>
            <a:pPr algn="r"/>
            <a:r>
              <a:rPr lang="ru-RU" sz="3600" dirty="0" smtClean="0"/>
              <a:t>Способ  получения  изображения: ребенок закрашивает рисунок точками. Для этого необходимо обмакнуть ватную палочку в краску и нанести точку на рисунок</a:t>
            </a:r>
            <a:endParaRPr lang="ru-RU" sz="3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32166" y="1004656"/>
            <a:ext cx="5091601" cy="408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635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081" y="842644"/>
            <a:ext cx="7350972" cy="5513229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124" y="4392791"/>
            <a:ext cx="3493311" cy="196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9940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105</Words>
  <Application>Microsoft Office PowerPoint</Application>
  <PresentationFormat>Широкоэкранный</PresentationFormat>
  <Paragraphs>10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Фотоотчет о проведении коллективной работы «Ладошки» с применением нетрадиционной техники рисования.</vt:lpstr>
      <vt:lpstr>Рисование ладошкой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«Ладошки» с применением нетрадиционной техники рисования.</dc:title>
  <dc:creator>Зайнал</dc:creator>
  <cp:lastModifiedBy>Зайнал</cp:lastModifiedBy>
  <cp:revision>4</cp:revision>
  <dcterms:created xsi:type="dcterms:W3CDTF">2024-03-17T05:54:12Z</dcterms:created>
  <dcterms:modified xsi:type="dcterms:W3CDTF">2024-03-17T06:33:55Z</dcterms:modified>
</cp:coreProperties>
</file>