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9" r:id="rId6"/>
    <p:sldId id="268" r:id="rId7"/>
    <p:sldId id="262" r:id="rId8"/>
    <p:sldId id="270" r:id="rId9"/>
    <p:sldId id="271" r:id="rId10"/>
    <p:sldId id="272" r:id="rId11"/>
    <p:sldId id="273" r:id="rId12"/>
    <p:sldId id="274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1F908E-C55B-4E26-875B-62D4BD83A280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64CFD-FCD1-49EE-BF17-5DFA79079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355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64CFD-FCD1-49EE-BF17-5DFA79079D1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952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1865"/>
            <a:ext cx="8748464" cy="882119"/>
          </a:xfrm>
        </p:spPr>
        <p:txBody>
          <a:bodyPr>
            <a:normAutofit/>
          </a:bodyPr>
          <a:lstStyle/>
          <a:p>
            <a:pPr algn="ctr"/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№9 «Метелица»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548681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>
                <a:solidFill>
                  <a:srgbClr val="00B0F0"/>
                </a:solidFill>
              </a:rPr>
              <a:t>«К нам Весна идет, деткам книжечки несёт»</a:t>
            </a:r>
            <a:endParaRPr lang="ru-RU" sz="4800" b="1" dirty="0">
              <a:solidFill>
                <a:srgbClr val="00B0F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8144" y="5661248"/>
            <a:ext cx="3132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B0F0"/>
                </a:solidFill>
              </a:rPr>
              <a:t>Выполнила</a:t>
            </a:r>
            <a:r>
              <a:rPr lang="ru-RU" sz="1600" b="1" dirty="0">
                <a:solidFill>
                  <a:srgbClr val="00B0F0"/>
                </a:solidFill>
              </a:rPr>
              <a:t> в</a:t>
            </a:r>
            <a:r>
              <a:rPr lang="ru-RU" sz="1600" b="1" dirty="0" smtClean="0">
                <a:solidFill>
                  <a:srgbClr val="00B0F0"/>
                </a:solidFill>
              </a:rPr>
              <a:t>оспитатель: Магомедова З.М.</a:t>
            </a:r>
          </a:p>
        </p:txBody>
      </p:sp>
      <p:pic>
        <p:nvPicPr>
          <p:cNvPr id="1029" name="Picture 5" descr="Картинки по запросу дети с книжками  картин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061"/>
            <a:ext cx="5544615" cy="361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25760" cy="6858000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001000" y="0"/>
            <a:ext cx="143000" cy="695739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08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404665"/>
            <a:ext cx="2952328" cy="324036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73636"/>
            <a:ext cx="4381872" cy="3240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843935"/>
            <a:ext cx="4320480" cy="29789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499" y="4437112"/>
            <a:ext cx="1402202" cy="20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8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116632"/>
            <a:ext cx="7173416" cy="3474720"/>
          </a:xfrm>
        </p:spPr>
        <p:txBody>
          <a:bodyPr/>
          <a:lstStyle/>
          <a:p>
            <a:pPr marL="45720" indent="0">
              <a:buNone/>
            </a:pPr>
            <a:r>
              <a:rPr lang="ru-RU" sz="2800" dirty="0">
                <a:solidFill>
                  <a:srgbClr val="00B050"/>
                </a:solidFill>
                <a:latin typeface="Arial Black" panose="020B0A04020102020204" pitchFamily="34" charset="0"/>
              </a:rPr>
              <a:t>Развлечение </a:t>
            </a:r>
            <a:r>
              <a:rPr lang="ru-RU" sz="28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>
                <a:solidFill>
                  <a:srgbClr val="00B050"/>
                </a:solidFill>
                <a:latin typeface="Arial Black" panose="020B0A04020102020204" pitchFamily="34" charset="0"/>
              </a:rPr>
              <a:t>«К нам Весна идет, деткам книжечки несёт».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44" y="1268760"/>
            <a:ext cx="4320480" cy="2736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078" y="3856520"/>
            <a:ext cx="4324418" cy="28848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0983" y="4400434"/>
            <a:ext cx="1402202" cy="20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411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3816424" cy="266923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11721"/>
            <a:ext cx="4349892" cy="26621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34" y="3573016"/>
            <a:ext cx="3793933" cy="28454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918" y="3573016"/>
            <a:ext cx="4307971" cy="284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253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523220"/>
            <a:ext cx="864096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u="sng" dirty="0" smtClean="0">
                <a:solidFill>
                  <a:srgbClr val="00B050"/>
                </a:solidFill>
                <a:latin typeface="Arial Black" pitchFamily="34" charset="0"/>
              </a:rPr>
              <a:t>СПАСИБО ЗА ВНИМАНИЕ </a:t>
            </a:r>
          </a:p>
          <a:p>
            <a:endParaRPr lang="ru-RU" sz="1600" dirty="0"/>
          </a:p>
        </p:txBody>
      </p:sp>
      <p:pic>
        <p:nvPicPr>
          <p:cNvPr id="11270" name="Picture 6" descr="Картинки по запросу черепаха читает книгу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7632847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99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347864" y="188640"/>
            <a:ext cx="5796136" cy="5616624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Именины! Именины!</a:t>
            </a:r>
          </a:p>
          <a:p>
            <a:pPr marL="45720" indent="0" algn="ctr">
              <a:buNone/>
            </a:pP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Володи? Шуры? Нины?</a:t>
            </a:r>
          </a:p>
          <a:p>
            <a:pPr marL="45720" indent="0" algn="ctr">
              <a:buNone/>
            </a:pP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девчонок? У мальчишек?</a:t>
            </a:r>
          </a:p>
          <a:p>
            <a:pPr marL="45720" indent="0" algn="ctr">
              <a:buNone/>
            </a:pP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Нет! У наших детских книжек!</a:t>
            </a:r>
          </a:p>
          <a:p>
            <a:pPr marL="45720" indent="0" algn="ctr">
              <a:buNone/>
            </a:pP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весенний голубой!</a:t>
            </a:r>
          </a:p>
          <a:p>
            <a:pPr marL="45720" indent="0" algn="ctr">
              <a:buNone/>
            </a:pP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Март спешит к апрелю</a:t>
            </a:r>
          </a:p>
          <a:p>
            <a:pPr marL="45720" indent="0" algn="ctr">
              <a:buNone/>
            </a:pP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приводит за собой</a:t>
            </a:r>
          </a:p>
          <a:p>
            <a:pPr marL="45720" indent="0" algn="ctr">
              <a:buNone/>
            </a:pPr>
            <a:r>
              <a:rPr lang="ru-RU" sz="2400" b="1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Книжкину</a:t>
            </a: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неделю.</a:t>
            </a:r>
          </a:p>
          <a:p>
            <a:pPr marL="45720" indent="0" algn="ctr">
              <a:buNone/>
            </a:pPr>
            <a:r>
              <a:rPr lang="ru-RU" sz="2400" b="1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 </a:t>
            </a:r>
            <a:r>
              <a:rPr lang="ru-RU" sz="2400" b="1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книжкина</a:t>
            </a: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неделя</a:t>
            </a:r>
          </a:p>
          <a:p>
            <a:pPr marL="45720" indent="0" algn="ctr">
              <a:buNone/>
            </a:pP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Пролетит по всей стране</a:t>
            </a:r>
          </a:p>
          <a:p>
            <a:pPr marL="45720" indent="0" algn="ctr">
              <a:buNone/>
            </a:pP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предвестие</a:t>
            </a:r>
          </a:p>
          <a:p>
            <a:pPr marL="45720" indent="0" algn="ctr">
              <a:buNone/>
            </a:pP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Апреля,</a:t>
            </a:r>
          </a:p>
          <a:p>
            <a:pPr marL="45720" indent="0" algn="ctr">
              <a:buNone/>
            </a:pP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приветствие</a:t>
            </a:r>
          </a:p>
          <a:p>
            <a:pPr marL="45720" indent="0" algn="ctr">
              <a:buNone/>
            </a:pP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Весне.</a:t>
            </a:r>
          </a:p>
          <a:p>
            <a:endParaRPr lang="ru-RU" sz="1000" dirty="0"/>
          </a:p>
        </p:txBody>
      </p:sp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525711"/>
            <a:ext cx="4139952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52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99792" y="0"/>
            <a:ext cx="6264696" cy="4719123"/>
          </a:xfrm>
        </p:spPr>
        <p:txBody>
          <a:bodyPr>
            <a:normAutofit/>
          </a:bodyPr>
          <a:lstStyle/>
          <a:p>
            <a:pPr marL="45720" indent="0" algn="ctr"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Отсутствие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интереса у детей к книгам. Дети в недостаточной степени имеют представление о книге и ее важном значении в жизни человека. 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Участие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детей в проекте «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Книжки-малышки своими руками»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позволит максимально обогатить знания и представления о книге, 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развить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связную речь, творческие способности детей. Необходимо опираться на самостоятельность, инициативу, активность и творчество самих ребят. Очень важно показать, что книга - верный друг.</a:t>
            </a:r>
          </a:p>
          <a:p>
            <a:endParaRPr lang="ru-RU" dirty="0"/>
          </a:p>
        </p:txBody>
      </p:sp>
      <p:pic>
        <p:nvPicPr>
          <p:cNvPr id="3074" name="Picture 2" descr="Картинки по запросу читает книги воспитатель картин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52936"/>
            <a:ext cx="6552728" cy="370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92696"/>
            <a:ext cx="3131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Актуальность: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92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4932" y="3789040"/>
            <a:ext cx="7809067" cy="306892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- </a:t>
            </a:r>
            <a:r>
              <a:rPr lang="ru-RU" sz="2400" dirty="0">
                <a:solidFill>
                  <a:srgbClr val="002060"/>
                </a:solidFill>
              </a:rPr>
              <a:t>вызвать у детей эмоциональный отклик, речевую активность, радостное настроение.- возрождение домашнего чтения;</a:t>
            </a:r>
          </a:p>
          <a:p>
            <a:pPr marL="4572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-Домашнее задание родителям   на изготовление</a:t>
            </a:r>
          </a:p>
          <a:p>
            <a:pPr marL="4572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 «Книжки малышки</a:t>
            </a:r>
            <a:r>
              <a:rPr lang="ru-RU" sz="2400" dirty="0" smtClean="0"/>
              <a:t>».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528855" y="1772839"/>
            <a:ext cx="6516216" cy="1940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lvl="0" algn="ctr">
              <a:spcBef>
                <a:spcPct val="20000"/>
              </a:spcBef>
              <a:spcAft>
                <a:spcPts val="300"/>
              </a:spcAft>
              <a:buClr>
                <a:srgbClr val="9D90A0">
                  <a:lumMod val="75000"/>
                </a:srgbClr>
              </a:buClr>
              <a:buSzPct val="130000"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при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проведении мероприятия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algn="ctr">
              <a:spcBef>
                <a:spcPct val="20000"/>
              </a:spcBef>
              <a:spcAft>
                <a:spcPts val="300"/>
              </a:spcAft>
              <a:buClr>
                <a:srgbClr val="9D90A0">
                  <a:lumMod val="75000"/>
                </a:srgbClr>
              </a:buClr>
              <a:buSzPct val="130000"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нам Весна идет, деткам книжечки несёт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Картинки по запросу читает книги воспитатель картин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314"/>
            <a:ext cx="2857500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артинки по запросу читает книги воспитатель карти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283" y="-30117"/>
            <a:ext cx="3529634" cy="198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85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презентация\DSCN67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7939"/>
            <a:ext cx="4109790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презентация\DSCN679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0" t="-3236" r="329" b="3236"/>
          <a:stretch/>
        </p:blipFill>
        <p:spPr bwMode="auto">
          <a:xfrm>
            <a:off x="4722355" y="692696"/>
            <a:ext cx="4241526" cy="36076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презентация\DSCN67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598" y="4300306"/>
            <a:ext cx="4680520" cy="25576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128021"/>
            <a:ext cx="853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Любимые книги наших малышей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5184" y="588290"/>
            <a:ext cx="3233150" cy="40324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2" t="5173" r="27416" b="917"/>
          <a:stretch/>
        </p:blipFill>
        <p:spPr>
          <a:xfrm rot="5400000">
            <a:off x="3321704" y="3269154"/>
            <a:ext cx="2441063" cy="450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2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Б</a:t>
            </a:r>
            <a:r>
              <a:rPr lang="ru-RU" sz="3600" b="1" dirty="0" smtClean="0">
                <a:solidFill>
                  <a:srgbClr val="FF0000"/>
                </a:solidFill>
              </a:rPr>
              <a:t>еседа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</a:t>
            </a:r>
            <a:r>
              <a:rPr lang="ru-RU" sz="3600" b="1" dirty="0">
                <a:solidFill>
                  <a:srgbClr val="FF0000"/>
                </a:solidFill>
              </a:rPr>
              <a:t>Книги разные нужны-книги разные важны»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41180"/>
            <a:ext cx="4392488" cy="39360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060848"/>
            <a:ext cx="4248472" cy="36724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609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136904" cy="89728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Беседа</a:t>
            </a:r>
            <a:r>
              <a:rPr lang="ru-RU" sz="3200" b="1" dirty="0">
                <a:solidFill>
                  <a:srgbClr val="FF0000"/>
                </a:solidFill>
                <a:latin typeface="Times New Roman"/>
                <a:ea typeface="Times New Roman"/>
              </a:rPr>
              <a:t>  « Кто же пишет книгу?».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075" name="Picture 3" descr="C:\Users\User\Desktop\P_20170328_15200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7" t="-466" r="28728" b="466"/>
          <a:stretch/>
        </p:blipFill>
        <p:spPr bwMode="auto">
          <a:xfrm>
            <a:off x="539552" y="764704"/>
            <a:ext cx="2520280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P_20170328_152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764704"/>
            <a:ext cx="5328592" cy="4176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estalsad5.edumsko.ru/uploads/3000/2204/section/263589/chto_ya_vizh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40" y="4293096"/>
            <a:ext cx="2525832" cy="254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://i45.tinypic.com/346luf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575" y="4897439"/>
            <a:ext cx="254700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22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презентация\DSCN67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7354" y="1256942"/>
            <a:ext cx="3114372" cy="28499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презентация\DSCN67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530" y="1196752"/>
            <a:ext cx="2766646" cy="30423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презентация\DSCN67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29608" y="3882363"/>
            <a:ext cx="2610344" cy="33238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4317" y="47527"/>
            <a:ext cx="73340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«</a:t>
            </a:r>
            <a:r>
              <a:rPr lang="ru-RU" sz="3200" b="1" dirty="0" smtClean="0">
                <a:solidFill>
                  <a:srgbClr val="FF0000"/>
                </a:solidFill>
              </a:rPr>
              <a:t>Книжки малышки»  наших малышей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7176" name="Picture 8" descr="http://www.playcast.ru/uploads/2016/08/27/1971348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46455"/>
            <a:ext cx="1397678" cy="206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hcenter-irk.info/sites/default/files/0_a64b4_b51b1fd9_ori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139" y="135041"/>
            <a:ext cx="1963136" cy="167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1956" y="1383591"/>
            <a:ext cx="2952328" cy="26131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204" y="1213987"/>
            <a:ext cx="3403394" cy="28774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852" y="4346454"/>
            <a:ext cx="3323855" cy="241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95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3691808" cy="34750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068960"/>
            <a:ext cx="3744416" cy="3681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4437112"/>
            <a:ext cx="1402202" cy="20667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332656"/>
            <a:ext cx="1402202" cy="20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6581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502</TotalTime>
  <Words>228</Words>
  <Application>Microsoft Office PowerPoint</Application>
  <PresentationFormat>Экран (4:3)</PresentationFormat>
  <Paragraphs>32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 Black</vt:lpstr>
      <vt:lpstr>Calibri</vt:lpstr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Зайнал</cp:lastModifiedBy>
  <cp:revision>38</cp:revision>
  <dcterms:created xsi:type="dcterms:W3CDTF">2017-03-26T05:30:18Z</dcterms:created>
  <dcterms:modified xsi:type="dcterms:W3CDTF">2024-03-14T09:15:52Z</dcterms:modified>
</cp:coreProperties>
</file>