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62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533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026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02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6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803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656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70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59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866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83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EAAA8-975E-4E32-9AAF-98C9F1825E5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458A0-4B3F-4DAF-A117-A2C99445C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25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761" y="3998529"/>
            <a:ext cx="7272808" cy="26357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05199">
            <a:off x="588961" y="2400310"/>
            <a:ext cx="1566675" cy="21336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78384">
            <a:off x="7271057" y="2480246"/>
            <a:ext cx="1566675" cy="21336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502" y="3645024"/>
            <a:ext cx="1389543" cy="9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985511"/>
            <a:ext cx="1905000" cy="14630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52">
            <a:off x="3890311" y="1402642"/>
            <a:ext cx="1846041" cy="226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36104" y="2601032"/>
            <a:ext cx="2976000" cy="2232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80" y="1101535"/>
            <a:ext cx="1584000" cy="154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1732">
            <a:off x="2349335" y="1254047"/>
            <a:ext cx="1676400" cy="16383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89" y="-243408"/>
            <a:ext cx="4650453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84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2016-02-11T16:15:20Z</dcterms:created>
  <dcterms:modified xsi:type="dcterms:W3CDTF">2016-02-11T17:29:50Z</dcterms:modified>
</cp:coreProperties>
</file>