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B6587F-9388-F5FA-7C3D-3FF9369E83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8C94A9A-D543-815B-CCD4-ECC5178CD4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0CAFFC-DFE7-432A-A58C-53164A568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1DBEE-B066-43FE-A1A0-8111993D4D01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9B6567-63A6-C4C8-C922-6926E851E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75C935-FDDD-3CDF-B600-F90B98DF1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664C-92F5-4B73-BE40-8D976821E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754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D8A60F-583A-EC02-CF9B-43B4EF238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1B4F894-23AE-2CC1-8952-3B32BB0662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E04D0A-9A6E-98F4-F56B-70480EE17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1DBEE-B066-43FE-A1A0-8111993D4D01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296AF6-5B3F-A28E-8895-D5D8B9AE4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AABA8A-027E-BF3D-AB71-7DEF14FE6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664C-92F5-4B73-BE40-8D976821E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3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AE4E416-9187-B370-9537-333D35704B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E164692-991D-92E7-1C24-38A95DA3BE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E3AB20-1D87-0B13-EA7F-E1817FAEF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1DBEE-B066-43FE-A1A0-8111993D4D01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D3BC026-555E-6F09-F824-087805E47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C75378-C7CB-E2FA-CD2A-8A4EA098C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664C-92F5-4B73-BE40-8D976821E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155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A30CB4-D223-A213-E497-D321F32D0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564AC3-2350-04CC-2228-FCA9D843A6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381F32-E354-A60D-C4BC-5119D136E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1DBEE-B066-43FE-A1A0-8111993D4D01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A8C4D75-9DD7-FF29-C159-BCAA126DA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80C029-84C3-D1BA-31FF-6928FE01C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664C-92F5-4B73-BE40-8D976821E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939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05C6CB-9C59-6E8A-05FD-9D2E31299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35BDC1C-04C2-9CB4-EC99-80533B40C7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DE2580-64B4-1536-361F-832DFAE7A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1DBEE-B066-43FE-A1A0-8111993D4D01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660B1D-C6E4-CED5-1722-74407D81E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A29C18-56AB-FDC5-FD1A-317284C01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664C-92F5-4B73-BE40-8D976821E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467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50BFCC-2B5E-E4C0-539F-BBCD4422B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6E0148-D062-C8FA-C070-0EF39DCC08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61869FC-3E45-F292-F24C-82ABBA8E60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0E5DDBC-457A-8771-0B30-A3C671112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1DBEE-B066-43FE-A1A0-8111993D4D01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252957F-8983-AF72-64F6-D2CB67B6F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E18F89A-B1C8-51F0-7C58-8ACF654C8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664C-92F5-4B73-BE40-8D976821E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239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803753-A4AE-ED8A-BC03-ADEF3F277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08A759-AF02-C804-6CEE-EC9BD9CFC8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75EF6A2-316C-6120-4C44-B912A33D75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DFDED68-0E84-050F-E658-F3A6CD5552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BDCB9A2-17EA-BA07-66CD-ACA2C1719B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305D45D-C05F-E1B9-D2BD-85DAFC83D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1DBEE-B066-43FE-A1A0-8111993D4D01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90E554B-E5DC-47FB-4F68-B54585E65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048F3DC-164E-E581-2CCB-DA553A65E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664C-92F5-4B73-BE40-8D976821E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173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044421-DB02-21CF-8B9A-5F1541760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59F15FC-EDC0-4522-BB67-6D51F7FDA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1DBEE-B066-43FE-A1A0-8111993D4D01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1C121F4-F27B-A11F-7396-3AD54679D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DEF3EBF-DCCC-5726-8A01-C9E441CC3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664C-92F5-4B73-BE40-8D976821E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420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94773E4-EC57-BEAC-898D-52B8322E0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1DBEE-B066-43FE-A1A0-8111993D4D01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D7D35AC-4594-911E-6333-F0276B98F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14614A9-870F-71E6-AF6B-799D547F1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664C-92F5-4B73-BE40-8D976821E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797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C23081-FA21-494D-E266-E09B34881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723A24-1BD6-1CBB-06CD-EF88E96BA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AA7DB3B-CF49-94AA-EC13-392D408182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A21FCDA-0EF6-9800-4885-6069213F5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1DBEE-B066-43FE-A1A0-8111993D4D01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0839BF-F951-B309-6C22-2CCD045FA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B09807-3FCF-08F8-20AD-8FD452555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664C-92F5-4B73-BE40-8D976821E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284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37EA97-B1E2-F61B-4414-BD71575AA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1FABB59-627F-AB14-F717-DF7D40E05E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AAC968-1E83-5EDA-23E9-836018FDB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1500D9-B95A-64B8-56B8-9B550F84E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1DBEE-B066-43FE-A1A0-8111993D4D01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CB62A68-27AE-D7A8-E075-297860378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95B1FF-9321-D233-73AA-9E8626FC8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7664C-92F5-4B73-BE40-8D976821E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948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3000">
              <a:schemeClr val="accent6">
                <a:lumMod val="20000"/>
                <a:lumOff val="80000"/>
              </a:schemeClr>
            </a:gs>
            <a:gs pos="2000">
              <a:srgbClr val="FF8181"/>
            </a:gs>
            <a:gs pos="16000">
              <a:schemeClr val="accent2">
                <a:lumMod val="40000"/>
                <a:lumOff val="60000"/>
              </a:schemeClr>
            </a:gs>
            <a:gs pos="48000">
              <a:schemeClr val="accent5">
                <a:lumMod val="40000"/>
                <a:lumOff val="60000"/>
              </a:schemeClr>
            </a:gs>
            <a:gs pos="61000">
              <a:schemeClr val="accent5">
                <a:lumMod val="40000"/>
                <a:lumOff val="60000"/>
              </a:schemeClr>
            </a:gs>
            <a:gs pos="36000">
              <a:schemeClr val="accent1">
                <a:lumMod val="45000"/>
                <a:lumOff val="55000"/>
              </a:schemeClr>
            </a:gs>
            <a:gs pos="72000">
              <a:schemeClr val="accent3">
                <a:lumMod val="40000"/>
                <a:lumOff val="60000"/>
              </a:schemeClr>
            </a:gs>
            <a:gs pos="95000">
              <a:schemeClr val="accent2">
                <a:lumMod val="60000"/>
                <a:lumOff val="40000"/>
              </a:schemeClr>
            </a:gs>
            <a:gs pos="85000">
              <a:schemeClr val="accent4">
                <a:lumMod val="20000"/>
                <a:lumOff val="8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301A6B-DD44-5AB9-AE83-49BBAFCFA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0CAC3C-07F1-B272-B86A-5CE0347669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0949ED-1B28-3029-471B-6835A83B9A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1DBEE-B066-43FE-A1A0-8111993D4D01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EFCB86-3FA1-A4C8-39BF-ABA9B787AA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D01B27-EEEA-E25B-DF66-CB7C90FD3F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7664C-92F5-4B73-BE40-8D976821E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662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E017D1-595A-F656-CF29-EC87E095AE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13209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9600" b="1" dirty="0">
                <a:solidFill>
                  <a:schemeClr val="tx1"/>
                </a:solidFill>
                <a:latin typeface="Gabriola" panose="04040605051002020D02" pitchFamily="82" charset="0"/>
              </a:rPr>
              <a:t>Всё началось с колеса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0082F1B-3698-BD21-DCFC-2245E88F75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32307" y="5659119"/>
            <a:ext cx="8643134" cy="936233"/>
          </a:xfrm>
        </p:spPr>
        <p:txBody>
          <a:bodyPr>
            <a:normAutofit/>
          </a:bodyPr>
          <a:lstStyle/>
          <a:p>
            <a:pPr algn="r"/>
            <a:r>
              <a:rPr lang="ru-RU" b="1" dirty="0">
                <a:latin typeface="Gabriola" panose="04040605051002020D02" pitchFamily="82" charset="0"/>
              </a:rPr>
              <a:t>Составила: Скачкова Любовь Ивановна</a:t>
            </a:r>
          </a:p>
          <a:p>
            <a:pPr algn="r"/>
            <a:r>
              <a:rPr lang="ru-RU" b="1" dirty="0">
                <a:latin typeface="Gabriola" panose="04040605051002020D02" pitchFamily="82" charset="0"/>
              </a:rPr>
              <a:t>РЖД детский сад № 25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DD9943E-8D9B-DEE2-1760-4CF2BA9532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440" y="2727433"/>
            <a:ext cx="9411147" cy="2686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317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351641-1CCC-E86E-FF1A-43C6500FE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ru-RU" sz="2000" dirty="0"/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Самодвижущийся экипаж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Шло время…росли города… расширялась торговля .. У людей появилась нужда передвигаться на далекие расстояния, и освободить при этом животных от тяжелого труда- перевозки грузов на далекие расстояния. Люди стали думать о изобретении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Самобеглой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коляски»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473CAF1-95AD-F625-8998-F55DC41F13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3309" y="1985633"/>
            <a:ext cx="6285381" cy="4394529"/>
          </a:xfrm>
        </p:spPr>
      </p:pic>
    </p:spTree>
    <p:extLst>
      <p:ext uri="{BB962C8B-B14F-4D97-AF65-F5344CB8AC3E}">
        <p14:creationId xmlns:p14="http://schemas.microsoft.com/office/powerpoint/2010/main" val="35392763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0A8459-241D-4D1E-9D6C-C6D11B99A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Паровоз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изобретением парового двигателя появились 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паромобили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657DA7F-BD8E-3679-0FD2-C3BBCB7B62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680" y="1447748"/>
            <a:ext cx="7274560" cy="4849706"/>
          </a:xfrm>
        </p:spPr>
      </p:pic>
    </p:spTree>
    <p:extLst>
      <p:ext uri="{BB962C8B-B14F-4D97-AF65-F5344CB8AC3E}">
        <p14:creationId xmlns:p14="http://schemas.microsoft.com/office/powerpoint/2010/main" val="35140941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FD08C5-9588-43C0-E34F-D91C3FEB2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609600"/>
            <a:ext cx="10515600" cy="2300289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Пароход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21FD300D-EB17-5155-3E71-4B8947CD34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310" y="782320"/>
            <a:ext cx="7895379" cy="5921534"/>
          </a:xfrm>
        </p:spPr>
      </p:pic>
    </p:spTree>
    <p:extLst>
      <p:ext uri="{BB962C8B-B14F-4D97-AF65-F5344CB8AC3E}">
        <p14:creationId xmlns:p14="http://schemas.microsoft.com/office/powerpoint/2010/main" val="29400036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FA10FF-A219-2D3B-1B34-A8EB7586E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762000"/>
            <a:ext cx="10515600" cy="2587625"/>
          </a:xfrm>
        </p:spPr>
        <p:txBody>
          <a:bodyPr>
            <a:normAutofit fontScale="90000"/>
          </a:bodyPr>
          <a:lstStyle/>
          <a:p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автомобиль</a:t>
            </a:r>
            <a:b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Наверное, не все знают, что у автомобиля есть самый настоящий день рождения. Можно считать, что автомобиль родился 29 января 1886 года — именно в этот день немецкому инженеру Карлу Фридриху Михаэлю Бенцу был выдан патент DRP-37435 на «транспортное средство с мотором, работающим на бензине». Этим транспортным средством был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Motorwagen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трехколесный автомобиль, точнее будет назвать его трёхколёсным двухместным велосипедом с бензиновым двигателем.</a:t>
            </a:r>
            <a:br>
              <a:rPr lang="ru-RU" sz="2200" dirty="0"/>
            </a:b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E91A6B15-568E-2DD7-DA6E-DBE9EEA701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240" y="2594269"/>
            <a:ext cx="6065520" cy="4080851"/>
          </a:xfrm>
        </p:spPr>
      </p:pic>
    </p:spTree>
    <p:extLst>
      <p:ext uri="{BB962C8B-B14F-4D97-AF65-F5344CB8AC3E}">
        <p14:creationId xmlns:p14="http://schemas.microsoft.com/office/powerpoint/2010/main" val="5718086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E6CBC1-8E7D-DEB5-2F3D-0128EB12B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Автомобили 19-го века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временем у автомобиля появилось четвертое колесо, крыша, мягкие сиденья, фары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7B443F6-65A7-EAC5-3CC3-C528D248BA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680" y="1518724"/>
            <a:ext cx="8849360" cy="4974151"/>
          </a:xfrm>
        </p:spPr>
      </p:pic>
    </p:spTree>
    <p:extLst>
      <p:ext uri="{BB962C8B-B14F-4D97-AF65-F5344CB8AC3E}">
        <p14:creationId xmlns:p14="http://schemas.microsoft.com/office/powerpoint/2010/main" val="2525154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D105C4-8901-4F87-81AB-EC0D63B3B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ru-RU" sz="2000" dirty="0"/>
            </a:br>
            <a:br>
              <a:rPr lang="ru-RU" sz="2000" dirty="0"/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Автомобили 20-го века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Автомобили видоизменяются постоянно, с каждым разом становясь все более комфортабельными и удобными. Инженеры придумывают новые формы кузовов автомобилям для увеличения их скорости и удобства, также меняют им цвета, но смысл автомобиля остается в главном: скорость и удобство перемещения из одного места в другое.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17" name="Объект 16">
            <a:extLst>
              <a:ext uri="{FF2B5EF4-FFF2-40B4-BE49-F238E27FC236}">
                <a16:creationId xmlns:a16="http://schemas.microsoft.com/office/drawing/2014/main" id="{5CEC42A2-09F6-4C7D-3048-D232214669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844" y="2133600"/>
            <a:ext cx="8218311" cy="4622800"/>
          </a:xfrm>
        </p:spPr>
      </p:pic>
    </p:spTree>
    <p:extLst>
      <p:ext uri="{BB962C8B-B14F-4D97-AF65-F5344CB8AC3E}">
        <p14:creationId xmlns:p14="http://schemas.microsoft.com/office/powerpoint/2010/main" val="4881974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6DCAD4-960E-EC43-B091-1FBE5AC2F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автомобили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автомобили могут развивать скорость до 400 км в час, их двигатели имеют мощность 140 лошадиных сил, умеют сами поднимать и опускать стекла на окнах, сами паркуются, у них есть подогрев руля и сидений, кондиционеры, видео, радио и даже телевизоры и интернет.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/>
            </a:br>
            <a:endParaRPr lang="ru-RU" dirty="0"/>
          </a:p>
        </p:txBody>
      </p:sp>
      <p:pic>
        <p:nvPicPr>
          <p:cNvPr id="13" name="Объект 12">
            <a:extLst>
              <a:ext uri="{FF2B5EF4-FFF2-40B4-BE49-F238E27FC236}">
                <a16:creationId xmlns:a16="http://schemas.microsoft.com/office/drawing/2014/main" id="{E24C9DE8-8504-CCCF-4797-1D09876849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279" y="2141537"/>
            <a:ext cx="9039362" cy="4536421"/>
          </a:xfrm>
          <a:gradFill flip="none" rotWithShape="1">
            <a:gsLst>
              <a:gs pos="33000">
                <a:schemeClr val="accent6">
                  <a:lumMod val="20000"/>
                  <a:lumOff val="80000"/>
                </a:schemeClr>
              </a:gs>
              <a:gs pos="10000">
                <a:schemeClr val="accent2">
                  <a:lumMod val="20000"/>
                  <a:lumOff val="80000"/>
                </a:schemeClr>
              </a:gs>
              <a:gs pos="72000">
                <a:schemeClr val="accent3">
                  <a:lumMod val="20000"/>
                  <a:lumOff val="80000"/>
                </a:schemeClr>
              </a:gs>
              <a:gs pos="48000">
                <a:schemeClr val="accent1">
                  <a:lumMod val="45000"/>
                  <a:lumOff val="55000"/>
                </a:schemeClr>
              </a:gs>
              <a:gs pos="89000">
                <a:schemeClr val="accent4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</p:spTree>
    <p:extLst>
      <p:ext uri="{BB962C8B-B14F-4D97-AF65-F5344CB8AC3E}">
        <p14:creationId xmlns:p14="http://schemas.microsoft.com/office/powerpoint/2010/main" val="10352289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E1770-114F-A8E0-C15B-A7CF83395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Автомобили в том виде, какими мы привыкли их видеть на улицах городов и загородных трассах, были сконструированы всего несколько десятков лет назад. А история изобретения и создания автомобиля насчитывает несколько сотен лет.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31DC810B-E9C9-98B2-2590-5B4E023A33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174" y="1825625"/>
            <a:ext cx="8540886" cy="4667250"/>
          </a:xfrm>
        </p:spPr>
      </p:pic>
    </p:spTree>
    <p:extLst>
      <p:ext uri="{BB962C8B-B14F-4D97-AF65-F5344CB8AC3E}">
        <p14:creationId xmlns:p14="http://schemas.microsoft.com/office/powerpoint/2010/main" val="10799768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930642-BA8A-560C-6774-94DB0DE00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680935"/>
            <a:ext cx="10515600" cy="2371624"/>
          </a:xfrm>
        </p:spPr>
        <p:txBody>
          <a:bodyPr>
            <a:normAutofit fontScale="90000"/>
          </a:bodyPr>
          <a:lstStyle/>
          <a:p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Первобытный строй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Возникает вопрос: «Что же было до появления первых автомобилей?»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 чтобы ответить на этот вопрос, придется вернуться к тому времени, когда человек не очень отличался от других представителей животного мира. В истории человечества этот период называется «до нашей эры», а человек, живший в то время, — первобытным. Однако даже у первобытного человека часто возникала потребность переносить с места на место всевозможные предметы. При этом, естественно, хотелось сделать это как можно быстрее и с наименьшими затратами.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первую очередь такая потребность возникала во время охоты. В погоне за дикими животными охотник уходил довольно далеко от стоянки своего племени, и ему приходилось нести убитого зверя на плечах. Это был тяжелый и длительный процесс, перечеркивающий радость удачной охоты. Пришлось искать более легкие способы переноса добычи.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824191A-42CB-74E7-6E78-8D084376BC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719" y="3199978"/>
            <a:ext cx="7752945" cy="3314700"/>
          </a:xfrm>
        </p:spPr>
      </p:pic>
    </p:spTree>
    <p:extLst>
      <p:ext uri="{BB962C8B-B14F-4D97-AF65-F5344CB8AC3E}">
        <p14:creationId xmlns:p14="http://schemas.microsoft.com/office/powerpoint/2010/main" val="19655521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18A728-0AE7-8FDA-A2DA-65788DB86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началось с колеса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Люди не только охотились, они стали засевать поля, разводить скот, строить большие поселения, а потом и города; началась торговля камнем, лесом, зерном... При этом людям приходилось перемещать огромные тяжести на большие расстояния. И идея колеса не могла не родиться.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Колесо — диск или обод со спицами, вращающийся на оси. Изобретено на Древнем Востоке в 4-м тысячелетии до н.э. Представляло собой диск, изготовленный из дерева или камня. Колесо со спицами и гнутым ободом появилось во 2-м тысячелетии до н. э.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2C63A0B-F603-BDDC-B895-D8A2840EDC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084290"/>
            <a:ext cx="10515600" cy="3001327"/>
          </a:xfrm>
        </p:spPr>
      </p:pic>
    </p:spTree>
    <p:extLst>
      <p:ext uri="{BB962C8B-B14F-4D97-AF65-F5344CB8AC3E}">
        <p14:creationId xmlns:p14="http://schemas.microsoft.com/office/powerpoint/2010/main" val="630167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48109A-FA73-6B48-2E01-B3761C3C1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 человек придумал повозку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жизнь его значительно облегчилась: стало возможным перевозить тяжести с места на место, обрабатывать землю, затрачивая меньше сил, передвигаться на большие расстояния быстрее.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ABC17C6-65FF-EC6E-68FB-1ABA4912A2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243" y="2049361"/>
            <a:ext cx="6089514" cy="4351338"/>
          </a:xfrm>
        </p:spPr>
      </p:pic>
    </p:spTree>
    <p:extLst>
      <p:ext uri="{BB962C8B-B14F-4D97-AF65-F5344CB8AC3E}">
        <p14:creationId xmlns:p14="http://schemas.microsoft.com/office/powerpoint/2010/main" val="14572142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D40FBD-209D-DC8C-E4D5-8087B09C7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Конные экипажи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повозки стали запрягать лошадей и быков- так появились первые конные экипажи . 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наиболее известных древних экипажей- колесницы</a:t>
            </a:r>
            <a:br>
              <a:rPr lang="ru-RU" sz="2200" dirty="0"/>
            </a:br>
            <a:br>
              <a:rPr lang="ru-RU" sz="2200" dirty="0"/>
            </a:br>
            <a:endParaRPr lang="ru-RU" sz="2200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3D4820B7-D965-7FDB-0F15-4E20EBA743D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87" y="2052536"/>
            <a:ext cx="5415713" cy="3736013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E233A33B-CB27-60EB-8AC3-3519D3F2C34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103" y="2052536"/>
            <a:ext cx="5671065" cy="3857717"/>
          </a:xfrm>
        </p:spPr>
      </p:pic>
    </p:spTree>
    <p:extLst>
      <p:ext uri="{BB962C8B-B14F-4D97-AF65-F5344CB8AC3E}">
        <p14:creationId xmlns:p14="http://schemas.microsoft.com/office/powerpoint/2010/main" val="16832082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785A23-2898-B913-5A8C-02C429511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200" dirty="0"/>
            </a:br>
            <a:br>
              <a:rPr lang="ru-RU" sz="2200" dirty="0"/>
            </a:br>
            <a:br>
              <a:rPr lang="ru-RU" sz="2200" dirty="0"/>
            </a:b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Деревянные телеги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 у повозку стали делать на четырех колесах. И назвали телегой или колымагой.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древних времен и до наших дней люди используют телеги в сельском хозяйстве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9F04FED-68E4-DBDB-3933-DC6B409478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080" y="1690688"/>
            <a:ext cx="7537511" cy="5041464"/>
          </a:xfrm>
        </p:spPr>
      </p:pic>
    </p:spTree>
    <p:extLst>
      <p:ext uri="{BB962C8B-B14F-4D97-AF65-F5344CB8AC3E}">
        <p14:creationId xmlns:p14="http://schemas.microsoft.com/office/powerpoint/2010/main" val="974602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45B693-A6A7-91C8-99D0-64607FB9B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Кареты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XV в. был сделан значительный шаг в развитии конных экипажей. Кузов, словно люльку, подвесили на кожаных ремнях к раме повозки. Плавно покачивая кузов, ремни, исполняя роль рессор, гасили все толчки, возникающие при движении. Так древняя колымага превратилась в более удобный и совершенный экипаж — карету. В связи со сложностью изготовления число первых карет было невелико, и они смогли стать достоянием лишь коронованных и титулованных особ.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B2DDA25-2EEA-ACB4-BD9E-2B4E7268F3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121" y="2506662"/>
            <a:ext cx="5262880" cy="4351338"/>
          </a:xfrm>
        </p:spPr>
      </p:pic>
    </p:spTree>
    <p:extLst>
      <p:ext uri="{BB962C8B-B14F-4D97-AF65-F5344CB8AC3E}">
        <p14:creationId xmlns:p14="http://schemas.microsoft.com/office/powerpoint/2010/main" val="34175250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E1C2FA-F8DE-D8F5-788B-17E5DF49A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Дилижансы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временем города росли и расширялись, росла и ширилась торговля между городами. Появилась необходимость в общественном транспорте. Первым общественным транспортом стал дилижанс. Дилижанс — большой крытый экипаж, предназначенный для перевозки людей, грузов, почты.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стал предком наших автобусов и троллейбусов.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A50F6F5-A96A-5C65-A5E8-25E0B0F0A3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759" y="2428741"/>
            <a:ext cx="8211169" cy="4297179"/>
          </a:xfrm>
        </p:spPr>
      </p:pic>
    </p:spTree>
    <p:extLst>
      <p:ext uri="{BB962C8B-B14F-4D97-AF65-F5344CB8AC3E}">
        <p14:creationId xmlns:p14="http://schemas.microsoft.com/office/powerpoint/2010/main" val="11963606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</TotalTime>
  <Words>854</Words>
  <Application>Microsoft Office PowerPoint</Application>
  <PresentationFormat>Широкоэкранный</PresentationFormat>
  <Paragraphs>18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Gabriola</vt:lpstr>
      <vt:lpstr>Times New Roman</vt:lpstr>
      <vt:lpstr>Тема Office</vt:lpstr>
      <vt:lpstr>Всё началось с колеса</vt:lpstr>
      <vt:lpstr>Автомобили в том виде, какими мы привыкли их видеть на улицах городов и загородных трассах, были сконструированы всего несколько десятков лет назад. А история изобретения и создания автомобиля насчитывает несколько сотен лет.</vt:lpstr>
      <vt:lpstr>          Первобытный строй Возникает вопрос: «Что же было до появления первых автомобилей?» Для того чтобы ответить на этот вопрос, придется вернуться к тому времени, когда человек не очень отличался от других представителей животного мира. В истории человечества этот период называется «до нашей эры», а человек, живший в то время, — первобытным. Однако даже у первобытного человека часто возникала потребность переносить с места на место всевозможные предметы. При этом, естественно, хотелось сделать это как можно быстрее и с наименьшими затратами. В первую очередь такая потребность возникала во время охоты. В погоне за дикими животными охотник уходил довольно далеко от стоянки своего племени, и ему приходилось нести убитого зверя на плечах. Это был тяжелый и длительный процесс, перечеркивающий радость удачной охоты. Пришлось искать более легкие способы переноса добычи. </vt:lpstr>
      <vt:lpstr>    Все началось с колеса     Люди не только охотились, они стали засевать поля, разводить скот, строить большие поселения, а потом и города; началась торговля камнем, лесом, зерном... При этом людям приходилось перемещать огромные тяжести на большие расстояния. И идея колеса не могла не родиться.  Колесо — диск или обод со спицами, вращающийся на оси. Изобретено на Древнем Востоке в 4-м тысячелетии до н.э. Представляло собой диск, изготовленный из дерева или камня. Колесо со спицами и гнутым ободом появилось во 2-м тысячелетии до н. э. </vt:lpstr>
      <vt:lpstr> Затем человек придумал повозку   И жизнь его значительно облегчилась: стало возможным перевозить тяжести с места на место, обрабатывать землю, затрачивая меньше сил, передвигаться на большие расстояния быстрее. </vt:lpstr>
      <vt:lpstr> Конные экипажи  В повозки стали запрягать лошадей и быков- так появились первые конные экипажи .  Один из наиболее известных древних экипажей- колесницы  </vt:lpstr>
      <vt:lpstr>   Деревянные телеги  Затем у повозку стали делать на четырех колесах. И назвали телегой или колымагой. С древних времен и до наших дней люди используют телеги в сельском хозяйстве  </vt:lpstr>
      <vt:lpstr>    Кареты  в XV в. был сделан значительный шаг в развитии конных экипажей. Кузов, словно люльку, подвесили на кожаных ремнях к раме повозки. Плавно покачивая кузов, ремни, исполняя роль рессор, гасили все толчки, возникающие при движении. Так древняя колымага превратилась в более удобный и совершенный экипаж — карету. В связи со сложностью изготовления число первых карет было невелико, и они смогли стать достоянием лишь коронованных и титулованных особ. </vt:lpstr>
      <vt:lpstr>   Дилижансы  Со временем города росли и расширялись, росла и ширилась торговля между городами. Появилась необходимость в общественном транспорте. Первым общественным транспортом стал дилижанс. Дилижанс — большой крытый экипаж, предназначенный для перевозки людей, грузов, почты. Он стал предком наших автобусов и троллейбусов. </vt:lpstr>
      <vt:lpstr> Самодвижущийся экипаж  Шло время…росли города… расширялась торговля .. У людей появилась нужда передвигаться на далекие расстояния, и освободить при этом животных от тяжелого труда- перевозки грузов на далекие расстояния. Люди стали думать о изобретении «Самобеглой коляски» </vt:lpstr>
      <vt:lpstr>Паровоз   С изобретением парового двигателя появились : паромобили. </vt:lpstr>
      <vt:lpstr>  Пароход</vt:lpstr>
      <vt:lpstr>         Первый автомобиль  Наверное, не все знают, что у автомобиля есть самый настоящий день рождения. Можно считать, что автомобиль родился 29 января 1886 года — именно в этот день немецкому инженеру Карлу Фридриху Михаэлю Бенцу был выдан патент DRP-37435 на «транспортное средство с мотором, работающим на бензине». Этим транспортным средством был Motorwagen — трехколесный автомобиль, точнее будет назвать его трёхколёсным двухместным велосипедом с бензиновым двигателем. </vt:lpstr>
      <vt:lpstr>Автомобили 19-го века  Со временем у автомобиля появилось четвертое колесо, крыша, мягкие сиденья, фары </vt:lpstr>
      <vt:lpstr>  Автомобили 20-го века  Автомобили видоизменяются постоянно, с каждым разом становясь все более комфортабельными и удобными. Инженеры придумывают новые формы кузовов автомобилям для увеличения их скорости и удобства, также меняют им цвета, но смысл автомобиля остается в главном: скорость и удобство перемещения из одного места в другое. </vt:lpstr>
      <vt:lpstr>      Современные автомобили  Современные автомобили могут развивать скорость до 400 км в час, их двигатели имеют мощность 140 лошадиных сил, умеют сами поднимать и опускать стекла на окнах, сами паркуются, у них есть подогрев руля и сидений, кондиционеры, видео, радио и даже телевизоры и интернет.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Пользователь</dc:creator>
  <cp:lastModifiedBy>Пользователь</cp:lastModifiedBy>
  <cp:revision>2</cp:revision>
  <dcterms:created xsi:type="dcterms:W3CDTF">2026-01-28T15:18:42Z</dcterms:created>
  <dcterms:modified xsi:type="dcterms:W3CDTF">2026-01-28T16:41:29Z</dcterms:modified>
</cp:coreProperties>
</file>