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60" r:id="rId5"/>
    <p:sldId id="259" r:id="rId6"/>
    <p:sldId id="261" r:id="rId7"/>
    <p:sldId id="264" r:id="rId8"/>
    <p:sldId id="263" r:id="rId9"/>
    <p:sldId id="267" r:id="rId10"/>
    <p:sldId id="262" r:id="rId11"/>
    <p:sldId id="268" r:id="rId12"/>
    <p:sldId id="265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BBEB"/>
    <a:srgbClr val="E0CC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4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780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1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951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1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479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574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0555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2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08491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61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15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5">
              <a:lumMod val="40000"/>
              <a:lumOff val="60000"/>
            </a:schemeClr>
          </a:fgClr>
          <a:bgClr>
            <a:schemeClr val="accent6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0BE03-2222-41F1-AC21-7875F202483D}" type="datetimeFigureOut">
              <a:rPr lang="ru-RU" smtClean="0"/>
              <a:t>19.05.2021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BAA06-8BEB-4E5D-B89C-4538D7964E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83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10653" y="178067"/>
            <a:ext cx="9230628" cy="199242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</a:rPr>
              <a:t>Арт-терапевтические упражнения для детей и родителей.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47824" y="5274644"/>
            <a:ext cx="4803006" cy="1463185"/>
          </a:xfrm>
        </p:spPr>
        <p:txBody>
          <a:bodyPr/>
          <a:lstStyle/>
          <a:p>
            <a:pPr algn="r"/>
            <a:r>
              <a:rPr lang="ru-RU" sz="2000" dirty="0">
                <a:latin typeface="Monotype Corsiva" panose="03010101010201010101" pitchFamily="66" charset="0"/>
              </a:rPr>
              <a:t>Составила: </a:t>
            </a:r>
            <a:r>
              <a:rPr lang="ru-RU" sz="2000" dirty="0" err="1">
                <a:latin typeface="Monotype Corsiva" panose="03010101010201010101" pitchFamily="66" charset="0"/>
              </a:rPr>
              <a:t>Скачкова</a:t>
            </a:r>
            <a:r>
              <a:rPr lang="ru-RU" sz="2000" dirty="0">
                <a:latin typeface="Monotype Corsiva" panose="03010101010201010101" pitchFamily="66" charset="0"/>
              </a:rPr>
              <a:t> Любовь Ивановна</a:t>
            </a:r>
          </a:p>
          <a:p>
            <a:pPr algn="r"/>
            <a:r>
              <a:rPr lang="ru-RU" sz="2000" dirty="0">
                <a:latin typeface="Monotype Corsiva" panose="03010101010201010101" pitchFamily="66" charset="0"/>
              </a:rPr>
              <a:t>воспитатель Детского сада №103 ОАО «РЖД»</a:t>
            </a:r>
          </a:p>
          <a:p>
            <a:pPr algn="r"/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051" y="2541069"/>
            <a:ext cx="5467150" cy="414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11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пражнение </a:t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отличие»</a:t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1" r="7811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i="1" dirty="0"/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умения концентрировать внимание на деталях.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рисует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песке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любую несложную картинку (котик, домик и др.) и показывает ее взрослому, а сам отворачивается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Взрослый дорисовывает несколько деталей и показывает картинку. Ребенок должен заметить, что изменилось в рисунке. Затем взрослый и ребенок могут поменяться ролями.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92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79095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«Кукольный театр»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5" r="778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92869" y="1790299"/>
            <a:ext cx="3932237" cy="4783756"/>
          </a:xfrm>
        </p:spPr>
        <p:txBody>
          <a:bodyPr>
            <a:noAutofit/>
          </a:bodyPr>
          <a:lstStyle/>
          <a:p>
            <a:pPr algn="ctr"/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оказание помощи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в гармонизации детско-родительских отношений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Кукольная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способна родиться по самостоятельному замыслу ребенка или по предложенной взрослым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тематике (проблеме).</a:t>
            </a:r>
          </a:p>
          <a:p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Обсуждение истории может предшествовать постановке спектакля, а может и сопровождать его, по вопросам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взрослого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или по желанию ребенка рассказать о своих чувствах.</a:t>
            </a:r>
          </a:p>
          <a:p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новой истории осуществляется самостоятельно ребенком или с помощью взрослого (как продолжение приема «обсуждение истории»), который либо задает наводящие вопросы, либо предлагает план разворачивания новой терапевтической истории, либо задает истории определенную концовку.</a:t>
            </a:r>
          </a:p>
        </p:txBody>
      </p:sp>
    </p:spTree>
    <p:extLst>
      <p:ext uri="{BB962C8B-B14F-4D97-AF65-F5344CB8AC3E}">
        <p14:creationId xmlns:p14="http://schemas.microsoft.com/office/powerpoint/2010/main" val="16203368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753762"/>
            <a:ext cx="3932237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Коллаж мечты</a:t>
            </a:r>
            <a:r>
              <a:rPr lang="ru-RU" sz="31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2" r="777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802027"/>
            <a:ext cx="3932237" cy="3811588"/>
          </a:xfrm>
        </p:spPr>
        <p:txBody>
          <a:bodyPr>
            <a:no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навести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подсознание на желаемую цель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Материалы: лист бумаги формата А4, фломастеры; материалы для изготовления коллажа: газеты, журналы, открытки, краски, карандаши, фломастеры, клей ПВА,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 и т.д.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Подумай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 чем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 мечтаете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разных сферах жизни. Обрати внимание, должны быть учтены по меньшей мере эти 5 областей: отношения, семья, материальная сфера, самореализация, здоровье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Проанализируй, в какой из сфер у тебя максимальное количество пробелов: больше всего мечтаний будет связано именно с ней. Но не стоит забывать и об остальном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разных картинок создай коллаж, который отразит это. Если не найдешь подходящей иллюстрации – дорисуй, чего не хватает. Дай название готовому произведению.</a:t>
            </a:r>
          </a:p>
        </p:txBody>
      </p:sp>
    </p:spTree>
    <p:extLst>
      <p:ext uri="{BB962C8B-B14F-4D97-AF65-F5344CB8AC3E}">
        <p14:creationId xmlns:p14="http://schemas.microsoft.com/office/powerpoint/2010/main" val="3479809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46" r="774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6821" y="2257167"/>
            <a:ext cx="2916195" cy="3611821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Конфликтные ситуации возникающие в отношениях родителей с детьми далеко не редкость.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занятия арт-терапией способны восстановить взаимопонимание в семье, помочь понять друг друга и простить.</a:t>
            </a:r>
          </a:p>
        </p:txBody>
      </p:sp>
    </p:spTree>
    <p:extLst>
      <p:ext uri="{BB962C8B-B14F-4D97-AF65-F5344CB8AC3E}">
        <p14:creationId xmlns:p14="http://schemas.microsoft.com/office/powerpoint/2010/main" val="21452528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«Липучки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Эта веселая и динамичная разминка направлена на повышение сплоченности группы. Участники учатся быстро ориентироваться в ситуации, устанавливать контакт, вступать во взаимодействие. Разминка снимает межличностные барьеры.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открытом пространстве группа двигается. По команде тренера участники объединяются определенным образом по его заданию. Сначала по двое, затем по трое и т.д. Задание усложняется. Объединяться участники могут руками, ногами, головами, любыми частями тела. В конце игры тренер может разбить группу пополам (на три части и т.д.), предложив объединиться половинкам, и оставить группу в таком составе (но не в таком виде) для следующего упражнения. То есть тренер может использовать данную разминку как весьма необычное средство для разбиения группы для дальнейшей командной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3607975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b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 такое мальчик? Что такое девочка?»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5" r="12525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расширение представления 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людях, социальном поведении людей.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делится на подгруппы: взрослые и дети. Каждой группе дается задание – сделать совместный коллаж на тему: «Что такое мальчик? Что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такое девочка?».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окончании работы проводится совместное обсуждение. По окончании обсуждения обе группы объединяются и создают единый коллаж на эту же тему. Особое внимание уделяется тому, чтобы мнение каждой группы учитывалось при создании единой работы.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028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«Маски»</a:t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8" r="440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787611"/>
            <a:ext cx="3932237" cy="4081377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Самовыражение, самосознание. Работа с различными чувствами и состояниями. Развитие навыков, активного слушания,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эмпатии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умения без оценочно относиться друг к другу.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заранее заготовленных трафаретах масок нарисовать те лица какими Вы бываете и те лица, какими хотели бы быть. Рассказать историю от лица каждой маски. По окончании работы устроить выставку масок. Найти среди всех масок похожие друг на друга маски.</a:t>
            </a:r>
          </a:p>
          <a:p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480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«Рисование себя»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" r="2526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Самораскрытие, </a:t>
            </a:r>
          </a:p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образом «Я».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Нарисовать себя в виде растения, животного, схематично. Работы не подписываются. По окончании выполнения задания все работы вывешиваются на стенд и участники работ пытаются угадать, какая работа кому принадлежит. Делятся своими ощущениями и впечатлениями о работах.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5953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Яичная мозаика»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" r="2508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воображение, мелкую моторику рук, снимать эмоциональное напряжение.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 как на Вашем кухонном столе останется яичная скорлупа, не выбрасывайте ее. Отделите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пленочек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вымойте, высушите и истолките. В нескольких стаканчиках разведите краску и положите туда измельченную скорлупу. Через 15 минут скорлупа выдавливается вилкой и раскладывается для просушки. Вот и готов материал для мозаики. Рисунок обозначьте карандашным контуром и предварительно смазав клеем поверхность, засыпьте ее, определенным цветом скорлупы.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810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«Набрызгивание»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22124"/>
          </a:xfrm>
        </p:spPr>
        <p:txBody>
          <a:bodyPr>
            <a:normAutofit lnSpcReduction="10000"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развивать воображение, мелкую моторику рук, снимать эмоциональное напряжение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расческа обыкновенная, кисточка или зубная щетка, краски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работе этот способ рисования, можно передать направление ветра – для этого необходимо стараться, чтобы брызги ложились в одном направлении на всем рисунке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Ярко выразить сезонные изменения. Так, например, листья 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осине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желтеют, краснеют раньше, чем на березе или других лиственных деревьях. Они на ней желтые и зеленые и оранжевые. А поможет передать все это разноцветие способ набрызгивания.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0" r="70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0984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«Читаем сказку»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r="788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терапевтическая сказка «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Серёжа не боится засыпать сам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преодоления ночных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методов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 дошкольного возраста чаще всего используют рассказывание сказок, их совместное придумывание и разыгрывание. Можно использовать как известные народные или авторские истории, так и специально придуманные под ту или иную проблему сказки. Кроме коррекционных вариантов существует также развивающая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сказкотерапия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детей, описывающая ситуации и действия, не имеющие по реального воплощения в жизни, но которые могут расширить опыт ребёнка и, возможно, пригодиться в будущем.</a:t>
            </a:r>
          </a:p>
        </p:txBody>
      </p:sp>
    </p:spTree>
    <p:extLst>
      <p:ext uri="{BB962C8B-B14F-4D97-AF65-F5344CB8AC3E}">
        <p14:creationId xmlns:p14="http://schemas.microsoft.com/office/powerpoint/2010/main" val="2403600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959</Words>
  <Application>Microsoft Office PowerPoint</Application>
  <PresentationFormat>Широкоэкранный</PresentationFormat>
  <Paragraphs>53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Monotype Corsiva</vt:lpstr>
      <vt:lpstr>Times New Roman</vt:lpstr>
      <vt:lpstr>Тема Office</vt:lpstr>
      <vt:lpstr>Арт-терапевтические упражнения для детей и родителей.</vt:lpstr>
      <vt:lpstr>Презентация PowerPoint</vt:lpstr>
      <vt:lpstr>Упражнение «Липучки» </vt:lpstr>
      <vt:lpstr>Упражнение  «Что такое мальчик? Что такое девочка?» </vt:lpstr>
      <vt:lpstr>Упражнение «Маски» </vt:lpstr>
      <vt:lpstr>Упражнение  «Рисование себя» </vt:lpstr>
      <vt:lpstr>Упражнение  «Яичная мозаика» </vt:lpstr>
      <vt:lpstr>Упражнение «Набрызгивание» </vt:lpstr>
      <vt:lpstr>Упражнение  «Читаем сказку» </vt:lpstr>
      <vt:lpstr>Упражнение  «Найди отличие» </vt:lpstr>
      <vt:lpstr>Упражнение «Кукольный театр»</vt:lpstr>
      <vt:lpstr>Упражнение  «Коллаж мечты»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13</cp:revision>
  <dcterms:created xsi:type="dcterms:W3CDTF">2021-05-19T08:28:23Z</dcterms:created>
  <dcterms:modified xsi:type="dcterms:W3CDTF">2021-05-19T17:07:30Z</dcterms:modified>
</cp:coreProperties>
</file>