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0" r:id="rId2"/>
    <p:sldId id="258" r:id="rId3"/>
    <p:sldId id="260" r:id="rId4"/>
    <p:sldId id="261" r:id="rId5"/>
    <p:sldId id="262" r:id="rId6"/>
    <p:sldId id="269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A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6" autoAdjust="0"/>
    <p:restoredTop sz="93953" autoAdjust="0"/>
  </p:normalViewPr>
  <p:slideViewPr>
    <p:cSldViewPr snapToGrid="0">
      <p:cViewPr varScale="1">
        <p:scale>
          <a:sx n="106" d="100"/>
          <a:sy n="106" d="100"/>
        </p:scale>
        <p:origin x="2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BA927-F30F-4FD1-8E74-7644269E6F13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EFA85-8D1A-4566-98B2-5F29414161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43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73822C-3162-430C-B331-E98F5C5FD2F0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39616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73822C-3162-430C-B331-E98F5C5FD2F0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3693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7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9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3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0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1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3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3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54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65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9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68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4C171-1306-427A-963A-0C90E0DE1E1A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B4095-B3D1-4CFC-8DBB-D6E627CE0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openxmlformats.org/officeDocument/2006/relationships/image" Target="../media/image3.png"/><Relationship Id="rId18" Type="http://schemas.microsoft.com/office/2007/relationships/hdphoto" Target="../media/hdphoto1.wdp"/><Relationship Id="rId3" Type="http://schemas.microsoft.com/office/2007/relationships/media" Target="../media/media2.mp3"/><Relationship Id="rId7" Type="http://schemas.microsoft.com/office/2007/relationships/media" Target="../media/media4.m4a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openxmlformats.org/officeDocument/2006/relationships/audio" Target="../media/media3.m4a"/><Relationship Id="rId11" Type="http://schemas.openxmlformats.org/officeDocument/2006/relationships/image" Target="../media/image1.jpeg"/><Relationship Id="rId5" Type="http://schemas.microsoft.com/office/2007/relationships/media" Target="../media/media3.m4a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19.png"/><Relationship Id="rId4" Type="http://schemas.openxmlformats.org/officeDocument/2006/relationships/image" Target="../media/image15.jpe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27.jpeg"/><Relationship Id="rId4" Type="http://schemas.openxmlformats.org/officeDocument/2006/relationships/audio" Target="../media/audio2.wav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gif"/><Relationship Id="rId11" Type="http://schemas.openxmlformats.org/officeDocument/2006/relationships/image" Target="../media/image3.png"/><Relationship Id="rId5" Type="http://schemas.openxmlformats.org/officeDocument/2006/relationships/image" Target="../media/image28.jpeg"/><Relationship Id="rId10" Type="http://schemas.microsoft.com/office/2007/relationships/hdphoto" Target="../media/hdphoto2.wdp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ytimg.com/vi/zuIYHkmuAqI/maxresdefault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"/>
          <a:stretch/>
        </p:blipFill>
        <p:spPr bwMode="auto">
          <a:xfrm>
            <a:off x="0" y="0"/>
            <a:ext cx="12192000" cy="696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олян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 flipV="1">
            <a:off x="5791200" y="4444996"/>
            <a:ext cx="46892" cy="46892"/>
          </a:xfrm>
          <a:prstGeom prst="rect">
            <a:avLst/>
          </a:prstGeom>
        </p:spPr>
      </p:pic>
      <p:pic>
        <p:nvPicPr>
          <p:cNvPr id="10" name="zvuki-goroda-zvuki-goroda (mp3cut.net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030" name="Picture 6" descr="https://i.pinimg.com/originals/31/fc/fb/31fcfb9e88c85ce05f4a665c4d0e0c14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40"/>
          <a:stretch/>
        </p:blipFill>
        <p:spPr bwMode="auto">
          <a:xfrm>
            <a:off x="-4054670" y="5792937"/>
            <a:ext cx="2166876" cy="9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i.pinimg.com/originals/31/fc/fb/31fcfb9e88c85ce05f4a665c4d0e0c14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8" t="66502" r="1758" b="1338"/>
          <a:stretch/>
        </p:blipFill>
        <p:spPr bwMode="auto">
          <a:xfrm>
            <a:off x="-7444213" y="5774985"/>
            <a:ext cx="2166876" cy="9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i.pinimg.com/originals/31/fc/fb/31fcfb9e88c85ce05f4a665c4d0e0c14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8" t="66502" r="1758" b="1338"/>
          <a:stretch/>
        </p:blipFill>
        <p:spPr bwMode="auto">
          <a:xfrm flipH="1">
            <a:off x="15754580" y="5682289"/>
            <a:ext cx="2166876" cy="9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originals/31/fc/fb/31fcfb9e88c85ce05f4a665c4d0e0c14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8" t="33930" r="1758" b="33910"/>
          <a:stretch/>
        </p:blipFill>
        <p:spPr bwMode="auto">
          <a:xfrm flipH="1">
            <a:off x="19340517" y="5682289"/>
            <a:ext cx="2166876" cy="9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.pinimg.com/originals/31/fc/fb/31fcfb9e88c85ce05f4a665c4d0e0c14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7" t="-744" r="397" b="68584"/>
          <a:stretch/>
        </p:blipFill>
        <p:spPr bwMode="auto">
          <a:xfrm flipH="1">
            <a:off x="22472091" y="5707682"/>
            <a:ext cx="2166876" cy="9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s://i.pinimg.com/originals/31/fc/fb/31fcfb9e88c85ce05f4a665c4d0e0c14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8" t="33930" r="1758" b="33910"/>
          <a:stretch/>
        </p:blipFill>
        <p:spPr bwMode="auto">
          <a:xfrm>
            <a:off x="-11994848" y="5818013"/>
            <a:ext cx="2166876" cy="9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968" y="1536826"/>
            <a:ext cx="4189549" cy="54646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902" y="1536740"/>
            <a:ext cx="4189680" cy="5464800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10895014" y="5903459"/>
            <a:ext cx="1273629" cy="829357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flipH="1">
            <a:off x="0" y="5792937"/>
            <a:ext cx="1137535" cy="884879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0139" r="9479" b="12083"/>
          <a:stretch/>
        </p:blipFill>
        <p:spPr>
          <a:xfrm rot="10800000">
            <a:off x="7450516" y="2486017"/>
            <a:ext cx="3579433" cy="270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>
            <a:hlinkClick r:id="" action="ppaction://hlinkshowjump?jump=nextslide"/>
          </p:cNvPr>
          <p:cNvSpPr/>
          <p:nvPr/>
        </p:nvSpPr>
        <p:spPr>
          <a:xfrm>
            <a:off x="0" y="-133351"/>
            <a:ext cx="12395202" cy="712470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я начало (1)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начало (1)-[AudioTrimmer.com]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247314" y="3327400"/>
            <a:ext cx="609600" cy="609600"/>
          </a:xfrm>
          <a:prstGeom prst="rect">
            <a:avLst/>
          </a:prstGeom>
        </p:spPr>
      </p:pic>
      <p:pic>
        <p:nvPicPr>
          <p:cNvPr id="5" name="я начало (1)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7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1.81862 0.003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716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700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58333E-6 -3.7037E-7 L 1.84674 0.00972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331" y="4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700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339 0.0044 L -1.77539 0.00973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945" y="2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700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339 0.0044 L -2.21367 0.00463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85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700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0339 0.00439 L -2.21367 0.00463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85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700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875E-6 -3.7037E-7 L 2.27929 -0.01551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83" y="-76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4090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enavyazchivyiy-legkiy-stuk-v-dver-[AudioTrimmer.com]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20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3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3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41641 -0.3585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20" y="-1794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rte1.ru/images/detailed/1/11118.jpg"/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" r="1021"/>
          <a:stretch/>
        </p:blipFill>
        <p:spPr bwMode="auto">
          <a:xfrm>
            <a:off x="0" y="0"/>
            <a:ext cx="12192000" cy="6897663"/>
          </a:xfrm>
          <a:prstGeom prst="rect">
            <a:avLst/>
          </a:prstGeom>
          <a:noFill/>
          <a:effectLst>
            <a:outerShdw blurRad="50800" dist="50800" dir="5400000" sx="19000" sy="19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911600" y="254000"/>
            <a:ext cx="4864100" cy="17526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Улицы загадок</a:t>
            </a:r>
            <a:endParaRPr lang="ru-RU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1007704" y="221340"/>
            <a:ext cx="10337748" cy="6431871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" t="747" r="2563" b="1"/>
          <a:stretch/>
        </p:blipFill>
        <p:spPr bwMode="auto">
          <a:xfrm>
            <a:off x="7267490" y="3496672"/>
            <a:ext cx="2880212" cy="294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0895014" y="5903459"/>
            <a:ext cx="1273629" cy="829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flipH="1">
            <a:off x="0" y="5792937"/>
            <a:ext cx="1137535" cy="8848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1" y="3328272"/>
            <a:ext cx="1841500" cy="2401957"/>
          </a:xfrm>
          <a:prstGeom prst="rect">
            <a:avLst/>
          </a:prstGeom>
        </p:spPr>
      </p:pic>
      <p:pic>
        <p:nvPicPr>
          <p:cNvPr id="5" name="Picture 2" descr="https://www.777555.by/content/thumb/img_my456582_big_3_1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21" y="783635"/>
            <a:ext cx="3654034" cy="280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pvn.ru/files/2015/10/vn0048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353" y="534054"/>
            <a:ext cx="5037682" cy="2833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dn.vashgorod.ru/uploads/images/news/29/3d/293d90f10aec36014f46b3d71dc610a0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0" b="13547"/>
          <a:stretch/>
        </p:blipFill>
        <p:spPr bwMode="auto">
          <a:xfrm>
            <a:off x="1859848" y="3940471"/>
            <a:ext cx="4660330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" y="-57151"/>
            <a:ext cx="12192002" cy="697230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catherineasquithgallery.com/uploads/posts/2021-02/1612783431_149-p-goluboi-fon-art-2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arte1.ru/images/detailed/1/11118.jpg"/>
          <p:cNvPicPr>
            <a:picLocks noChangeAspect="1" noChangeArrowheads="1"/>
          </p:cNvPicPr>
          <p:nvPr/>
        </p:nvPicPr>
        <p:blipFill rotWithShape="1"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" r="1021"/>
          <a:stretch/>
        </p:blipFill>
        <p:spPr bwMode="auto">
          <a:xfrm>
            <a:off x="0" y="0"/>
            <a:ext cx="12192000" cy="6897663"/>
          </a:xfrm>
          <a:prstGeom prst="rect">
            <a:avLst/>
          </a:prstGeom>
          <a:noFill/>
          <a:effectLst>
            <a:outerShdw blurRad="50800" dist="50800" dir="5400000" sx="19000" sy="19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нутый угол 12"/>
          <p:cNvSpPr/>
          <p:nvPr/>
        </p:nvSpPr>
        <p:spPr>
          <a:xfrm>
            <a:off x="1273681" y="228600"/>
            <a:ext cx="10337748" cy="6431871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1" y="3328272"/>
            <a:ext cx="1841500" cy="2401957"/>
          </a:xfrm>
          <a:prstGeom prst="rect">
            <a:avLst/>
          </a:prstGeom>
        </p:spPr>
      </p:pic>
      <p:pic>
        <p:nvPicPr>
          <p:cNvPr id="8" name="Picture 14" descr="https://avatars.mds.yandex.net/get-zen_doc/1703756/pub_5df362333642b600aef6c2e1_5df362f20a451800ba8e1bab/scale_12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075" y="3783656"/>
            <a:ext cx="2286743" cy="257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s://funforkids.ru/pictures/palm/palm30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315" y="666486"/>
            <a:ext cx="2625725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10895014" y="5903459"/>
            <a:ext cx="1273629" cy="829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право 15">
            <a:hlinkClick r:id="" action="ppaction://hlinkshowjump?jump=previousslide"/>
          </p:cNvPr>
          <p:cNvSpPr/>
          <p:nvPr/>
        </p:nvSpPr>
        <p:spPr>
          <a:xfrm flipH="1">
            <a:off x="0" y="5792937"/>
            <a:ext cx="1137535" cy="8848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https://clipart-best.com/img/shark/shark-clip-art-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977" y="3983831"/>
            <a:ext cx="3912400" cy="217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1" t="2222" r="26244" b="3749"/>
          <a:stretch/>
        </p:blipFill>
        <p:spPr>
          <a:xfrm>
            <a:off x="3280462" y="474052"/>
            <a:ext cx="1769256" cy="323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arte1.ru/images/detailed/1/11118.jpg"/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" r="1021"/>
          <a:stretch/>
        </p:blipFill>
        <p:spPr bwMode="auto">
          <a:xfrm>
            <a:off x="0" y="0"/>
            <a:ext cx="12192000" cy="6897663"/>
          </a:xfrm>
          <a:prstGeom prst="rect">
            <a:avLst/>
          </a:prstGeom>
          <a:noFill/>
          <a:effectLst>
            <a:outerShdw blurRad="50800" dist="50800" dir="5400000" sx="19000" sy="19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нутый угол 11"/>
          <p:cNvSpPr/>
          <p:nvPr/>
        </p:nvSpPr>
        <p:spPr>
          <a:xfrm>
            <a:off x="1273681" y="228600"/>
            <a:ext cx="10337748" cy="6431871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1" y="3328272"/>
            <a:ext cx="1841500" cy="2401957"/>
          </a:xfrm>
          <a:prstGeom prst="rect">
            <a:avLst/>
          </a:prstGeom>
        </p:spPr>
      </p:pic>
      <p:pic>
        <p:nvPicPr>
          <p:cNvPr id="43010" name="Picture 2" descr="https://fsd.multiurok.ru/html/2019/01/30/s_5c52025ede5a4/1070667_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440" y="689210"/>
            <a:ext cx="2602707" cy="212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https://avatars.mds.yandex.net/get-pdb/1907041/1296fd9a-75f1-4d84-96bc-3700153a4b2c/s12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" t="11269" r="5232" b="9859"/>
          <a:stretch>
            <a:fillRect/>
          </a:stretch>
        </p:blipFill>
        <p:spPr bwMode="auto">
          <a:xfrm>
            <a:off x="7232121" y="1037668"/>
            <a:ext cx="3105150" cy="173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completegroundcontrol.com/wp-content/uploads/yellow-jacket-wasp-white-backroun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153" y="3247436"/>
            <a:ext cx="36242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10895014" y="5903459"/>
            <a:ext cx="1273629" cy="829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14">
            <a:hlinkClick r:id="" action="ppaction://hlinkshowjump?jump=previousslide"/>
          </p:cNvPr>
          <p:cNvSpPr/>
          <p:nvPr/>
        </p:nvSpPr>
        <p:spPr>
          <a:xfrm flipH="1">
            <a:off x="0" y="5792937"/>
            <a:ext cx="1137535" cy="8848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74" name="Picture 2" descr="https://cdn.spbdnevnik.ru/uploads/block/image/269016/__large_%D0%A3%D0%B6%20-Natrix%20natrix_Copy.jp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55" y="3134776"/>
            <a:ext cx="3820867" cy="265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0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0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30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0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0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arte1.ru/images/detailed/1/11118.jpg"/>
          <p:cNvPicPr>
            <a:picLocks noChangeAspect="1" noChangeArrowheads="1"/>
          </p:cNvPicPr>
          <p:nvPr/>
        </p:nvPicPr>
        <p:blipFill rotWithShape="1"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" r="1021"/>
          <a:stretch/>
        </p:blipFill>
        <p:spPr bwMode="auto">
          <a:xfrm>
            <a:off x="0" y="0"/>
            <a:ext cx="12192000" cy="6897663"/>
          </a:xfrm>
          <a:prstGeom prst="rect">
            <a:avLst/>
          </a:prstGeom>
          <a:noFill/>
          <a:effectLst>
            <a:outerShdw blurRad="50800" dist="50800" dir="5400000" sx="19000" sy="19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нутый угол 11"/>
          <p:cNvSpPr/>
          <p:nvPr/>
        </p:nvSpPr>
        <p:spPr>
          <a:xfrm>
            <a:off x="1273681" y="228600"/>
            <a:ext cx="10337748" cy="6431871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1" y="3328272"/>
            <a:ext cx="1841500" cy="2401957"/>
          </a:xfrm>
          <a:prstGeom prst="rect">
            <a:avLst/>
          </a:prstGeom>
        </p:spPr>
      </p:pic>
      <p:pic>
        <p:nvPicPr>
          <p:cNvPr id="10244" name="Picture 2" descr="http://pesochnizza.ru/wp-content/uploads/2017/07/iva_plakuchaya_derev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" r="33311" b="6667"/>
          <a:stretch>
            <a:fillRect/>
          </a:stretch>
        </p:blipFill>
        <p:spPr bwMode="auto">
          <a:xfrm>
            <a:off x="2704399" y="3836762"/>
            <a:ext cx="2846387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 descr="https://drasler.ru/wp-content/uploads/2019/04/%D0%9A%D0%B0%D1%80%D1%82%D0%B8%D0%BD%D0%BA%D0%B0-%D0%BE%D0%B1%D0%BB%D0%B0%D0%BA%D0%BE-%D0%B4%D0%BB%D1%8F-%D0%B4%D0%B5%D1%82%D0%B5%D0%B9-%D0%BD%D0%B0-%D0%BF%D1%80%D0%BE%D0%B7%D1%80%D0%B0%D1%87%D0%BD%D0%BE%D0%BC-%D1%84%D0%BE%D0%BD%D0%B5-%D0%BF%D0%BE%D0%B4%D0%B1%D0%BE%D1%80%D0%BA%D0%B0-%D1%80%D0%B8%D1%81%D1%83%D0%BD%D0%BA%D0%BE%D0%B2-3-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185" y="994456"/>
            <a:ext cx="31988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10895014" y="5903459"/>
            <a:ext cx="1273629" cy="829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14">
            <a:hlinkClick r:id="" action="ppaction://hlinkshowjump?jump=previousslide"/>
          </p:cNvPr>
          <p:cNvSpPr/>
          <p:nvPr/>
        </p:nvSpPr>
        <p:spPr>
          <a:xfrm flipH="1">
            <a:off x="0" y="5792937"/>
            <a:ext cx="1137535" cy="8848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8" name="Picture 2" descr="https://st4.depositphotos.com/1526816/29611/v/950/depositphotos_296113118-stock-illustration-seamless-background-design-with-iris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65"/>
          <a:stretch/>
        </p:blipFill>
        <p:spPr bwMode="auto">
          <a:xfrm>
            <a:off x="6859463" y="690819"/>
            <a:ext cx="2425700" cy="301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rspb.org.uk/globalassets/images/birds-and-wildlife/bird-species-illustrations/golden-oriole_male_1200x675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3" t="16593" r="25695" b="13087"/>
          <a:stretch/>
        </p:blipFill>
        <p:spPr bwMode="auto">
          <a:xfrm>
            <a:off x="7090985" y="4025900"/>
            <a:ext cx="2791078" cy="228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31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arte1.ru/images/detailed/1/11118.jpg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" r="1021"/>
          <a:stretch/>
        </p:blipFill>
        <p:spPr bwMode="auto">
          <a:xfrm>
            <a:off x="0" y="0"/>
            <a:ext cx="12192000" cy="6897663"/>
          </a:xfrm>
          <a:prstGeom prst="rect">
            <a:avLst/>
          </a:prstGeom>
          <a:noFill/>
          <a:effectLst>
            <a:outerShdw blurRad="50800" dist="50800" dir="5400000" sx="19000" sy="19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нутый угол 11"/>
          <p:cNvSpPr/>
          <p:nvPr/>
        </p:nvSpPr>
        <p:spPr>
          <a:xfrm>
            <a:off x="1273681" y="228600"/>
            <a:ext cx="10337748" cy="6431871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1" y="3328272"/>
            <a:ext cx="1841500" cy="2401957"/>
          </a:xfrm>
          <a:prstGeom prst="rect">
            <a:avLst/>
          </a:prstGeom>
        </p:spPr>
      </p:pic>
      <p:pic>
        <p:nvPicPr>
          <p:cNvPr id="37890" name="Picture 2" descr="https://drasler.ru/wp-content/uploads/2019/04/%D0%9A%D0%B0%D1%80%D1%82%D0%B8%D0%BD%D0%BA%D0%B0-%D0%BE%D0%B1%D0%BB%D0%B0%D0%BA%D0%BE-%D0%B4%D0%BB%D1%8F-%D0%B4%D0%B5%D1%82%D0%B5%D0%B9-%D0%BD%D0%B0-%D0%BF%D1%80%D0%BE%D0%B7%D1%80%D0%B0%D1%87%D0%BD%D0%BE%D0%BC-%D1%84%D0%BE%D0%BD%D0%B5-%D0%BF%D0%BE%D0%B4%D0%B1%D0%BE%D1%80%D0%BA%D0%B0-%D1%80%D0%B8%D1%81%D1%83%D0%BD%D0%BA%D0%BE%D0%B2-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7" y="788308"/>
            <a:ext cx="31988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трелка вправо 12"/>
          <p:cNvSpPr/>
          <p:nvPr/>
        </p:nvSpPr>
        <p:spPr>
          <a:xfrm>
            <a:off x="10895014" y="5903459"/>
            <a:ext cx="1273629" cy="829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14">
            <a:hlinkClick r:id="" action="ppaction://hlinkshowjump?jump=previousslide"/>
          </p:cNvPr>
          <p:cNvSpPr/>
          <p:nvPr/>
        </p:nvSpPr>
        <p:spPr>
          <a:xfrm flipH="1">
            <a:off x="0" y="5792937"/>
            <a:ext cx="1137535" cy="8848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https://completegroundcontrol.com/wp-content/uploads/yellow-jacket-wasp-white-backroun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084" y="3842256"/>
            <a:ext cx="36242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https://funforkids.ru/pictures/palm/palm3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209" y="3180329"/>
            <a:ext cx="2625725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https://cdn.vashgorod.ru/uploads/images/news/29/3d/293d90f10aec36014f46b3d71dc610a0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0" b="13547"/>
          <a:stretch/>
        </p:blipFill>
        <p:spPr bwMode="auto">
          <a:xfrm>
            <a:off x="6442555" y="589528"/>
            <a:ext cx="4660330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-1" y="-1"/>
            <a:ext cx="12192002" cy="685800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67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8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vecteezy.com/system/resources/previews/000/521/955/original/boat-and-pier-vecto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250" y="-18803"/>
            <a:ext cx="12317250" cy="68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10895015" y="5920740"/>
            <a:ext cx="1296984" cy="941983"/>
          </a:xfrm>
          <a:prstGeom prst="rightArrow">
            <a:avLst/>
          </a:prstGeom>
          <a:solidFill>
            <a:srgbClr val="80A33B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право 15">
            <a:hlinkClick r:id="" action="ppaction://hlinkshowjump?jump=previousslide"/>
          </p:cNvPr>
          <p:cNvSpPr/>
          <p:nvPr/>
        </p:nvSpPr>
        <p:spPr>
          <a:xfrm flipH="1">
            <a:off x="-3" y="5811374"/>
            <a:ext cx="1158394" cy="1005045"/>
          </a:xfrm>
          <a:prstGeom prst="rightArrow">
            <a:avLst/>
          </a:prstGeom>
          <a:solidFill>
            <a:srgbClr val="80A33B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14" y="2032001"/>
            <a:ext cx="2745014" cy="35804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028" y="2030455"/>
            <a:ext cx="2746200" cy="358200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360340" y="1550624"/>
            <a:ext cx="3929352" cy="4063568"/>
            <a:chOff x="4360340" y="1550624"/>
            <a:chExt cx="3929352" cy="406356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886570">
              <a:off x="4825368" y="2928695"/>
              <a:ext cx="3929352" cy="1441642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72217">
              <a:off x="4242034" y="2888416"/>
              <a:ext cx="3929352" cy="1441642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667073">
              <a:off x="4360340" y="3200057"/>
              <a:ext cx="3929352" cy="1441642"/>
            </a:xfrm>
            <a:prstGeom prst="rect">
              <a:avLst/>
            </a:prstGeom>
          </p:spPr>
        </p:pic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748703">
              <a:off x="4673110" y="2794479"/>
              <a:ext cx="3929352" cy="1441642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80" y="1487731"/>
            <a:ext cx="5459788" cy="3848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Прямоугольник 29">
            <a:hlinkClick r:id="" action="ppaction://hlinkshowjump?jump=nextslide"/>
          </p:cNvPr>
          <p:cNvSpPr/>
          <p:nvPr/>
        </p:nvSpPr>
        <p:spPr>
          <a:xfrm>
            <a:off x="-93938" y="-57151"/>
            <a:ext cx="12379877" cy="697230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hlinkClick r:id="" action="ppaction://hlinkshowjump?jump=nextslide"/>
          </p:cNvPr>
          <p:cNvSpPr/>
          <p:nvPr/>
        </p:nvSpPr>
        <p:spPr>
          <a:xfrm>
            <a:off x="-125252" y="-57151"/>
            <a:ext cx="12442504" cy="697230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Мор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7879472" y="4409093"/>
            <a:ext cx="609600" cy="609600"/>
          </a:xfrm>
          <a:prstGeom prst="rect">
            <a:avLst/>
          </a:prstGeom>
        </p:spPr>
      </p:pic>
      <p:pic>
        <p:nvPicPr>
          <p:cNvPr id="7" name="Мор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783605" y="2538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3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я-конец-_1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3.125E-6 4.07407E-6 L 3.125E-6 0.00023 C 0.00169 -0.00232 0.00364 -0.0044 0.00521 -0.00672 C 0.00924 -0.01204 0.00338 -0.00625 0.00924 -0.01181 L 0.01341 -0.01922 L 0.01471 -0.02176 C 0.01523 -0.0301 0.01536 -0.03843 0.01614 -0.04676 C 0.01627 -0.04815 0.01862 -0.05093 0.02018 -0.05186 C 0.0276 -0.05602 0.02643 -0.05463 0.03372 -0.05602 C 0.03659 -0.05649 0.03919 -0.05718 0.04192 -0.05764 L 0.05403 -0.06019 C 0.05534 -0.06042 0.05664 -0.06088 0.0582 -0.06112 C 0.07682 -0.06389 0.04791 -0.05949 0.07031 -0.06274 C 0.07383 -0.0632 0.0776 -0.06389 0.08112 -0.06436 C 0.08294 -0.06459 0.08489 -0.06482 0.08659 -0.06528 C 0.08932 -0.06574 0.09179 -0.06667 0.09466 -0.0669 C 0.09739 -0.06713 0.10013 -0.06737 0.10273 -0.06783 C 0.1056 -0.06806 0.1082 -0.06875 0.11093 -0.06945 L 0.11901 -0.07107 L 0.12304 -0.07199 C 0.12461 -0.07223 0.12578 -0.07246 0.12721 -0.07269 C 0.13112 -0.07315 0.13554 -0.07385 0.13932 -0.07431 C 0.14218 -0.075 0.14479 -0.07547 0.14752 -0.07616 C 0.15534 -0.07778 0.14856 -0.07639 0.16093 -0.07778 C 0.16341 -0.07801 0.16562 -0.07824 0.16784 -0.07871 C 0.17044 -0.07894 0.1733 -0.07894 0.17591 -0.0794 C 0.17877 -0.07987 0.18151 -0.08056 0.18411 -0.08102 L 0.18815 -0.08195 C 0.18945 -0.08218 0.19114 -0.08218 0.19231 -0.08287 C 0.19362 -0.08334 0.19479 -0.08403 0.19622 -0.08449 C 0.19896 -0.08519 0.20169 -0.08565 0.20442 -0.08612 L 0.21653 -0.08866 L 0.2207 -0.08959 L 0.22474 -0.09028 C 0.22604 -0.09074 0.22721 -0.09167 0.2289 -0.0919 C 0.23047 -0.09237 0.23242 -0.0926 0.23424 -0.09283 C 0.23554 -0.09306 0.23685 -0.09329 0.23841 -0.09375 C 0.25026 -0.09862 0.23112 -0.09098 0.25052 -0.09699 C 0.25221 -0.09746 0.25416 -0.09815 0.25586 -0.09862 C 0.25729 -0.09908 0.25846 -0.1 0.26002 -0.10047 C 0.26119 -0.1007 0.26263 -0.10093 0.26393 -0.10116 C 0.26484 -0.10209 0.26536 -0.10301 0.26679 -0.10371 C 0.26823 -0.10417 0.27031 -0.10417 0.27213 -0.10463 C 0.27343 -0.10463 0.27474 -0.1051 0.2763 -0.10533 C 0.2776 -0.10602 0.2789 -0.10649 0.28034 -0.10695 C 0.28203 -0.10787 0.28372 -0.10903 0.2858 -0.10949 C 0.28737 -0.10996 0.28932 -0.10996 0.29114 -0.11042 C 0.29284 -0.11112 0.29453 -0.11204 0.29661 -0.11297 C 0.30442 -0.11574 0.29765 -0.11019 0.30872 -0.11713 C 0.3138 -0.12014 0.31093 -0.11922 0.31692 -0.12037 C 0.31823 -0.1213 0.31927 -0.12223 0.32083 -0.12292 C 0.322 -0.12338 0.32356 -0.12338 0.325 -0.12385 C 0.33971 -0.12616 0.33411 -0.12547 0.35221 -0.12547 L 0.35221 -0.12524 " pathEditMode="relative" rAng="0" ptsTypes="AAAAAAAAAAAAAAAAAAAAAAAAAAAAAAAAAAAAAAAAAAAAAAAAAAAAA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-627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Scale>
                                      <p:cBhvr>
                                        <p:cTn id="34" dur="3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 showWhenStopped="0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0" grpId="0" animBg="1"/>
      <p:bldP spid="4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4</Words>
  <Application>Microsoft Office PowerPoint</Application>
  <PresentationFormat>Широкоэкранный</PresentationFormat>
  <Paragraphs>3</Paragraphs>
  <Slides>7</Slides>
  <Notes>2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79</cp:revision>
  <dcterms:created xsi:type="dcterms:W3CDTF">2021-08-17T04:50:41Z</dcterms:created>
  <dcterms:modified xsi:type="dcterms:W3CDTF">2021-10-11T12:45:03Z</dcterms:modified>
</cp:coreProperties>
</file>