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7" r:id="rId3"/>
    <p:sldId id="269" r:id="rId4"/>
    <p:sldId id="270" r:id="rId5"/>
    <p:sldId id="257" r:id="rId6"/>
    <p:sldId id="256" r:id="rId7"/>
    <p:sldId id="272" r:id="rId8"/>
    <p:sldId id="258" r:id="rId9"/>
    <p:sldId id="259" r:id="rId10"/>
    <p:sldId id="260" r:id="rId11"/>
    <p:sldId id="261" r:id="rId12"/>
    <p:sldId id="262" r:id="rId13"/>
    <p:sldId id="263" r:id="rId14"/>
    <p:sldId id="271" r:id="rId15"/>
    <p:sldId id="273" r:id="rId16"/>
    <p:sldId id="265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645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422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32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8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5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0760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51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750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916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637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47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AB5D7B-80C1-4CD7-8EDA-39588503B58A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783C-084E-4D47-BF37-AAEC91E4BDD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46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1152128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sz="2000" dirty="0" err="1" smtClean="0"/>
              <a:t>Ламкова</a:t>
            </a:r>
            <a:r>
              <a:rPr lang="ru-RU" sz="2000" dirty="0" smtClean="0"/>
              <a:t> Елена Александровна,</a:t>
            </a:r>
          </a:p>
          <a:p>
            <a:pPr marL="0" indent="0" algn="r">
              <a:buNone/>
            </a:pPr>
            <a:r>
              <a:rPr lang="ru-RU" sz="2000" dirty="0" smtClean="0"/>
              <a:t>педагог дополнительного образования</a:t>
            </a:r>
          </a:p>
          <a:p>
            <a:pPr marL="0" indent="0" algn="r">
              <a:buNone/>
            </a:pPr>
            <a:r>
              <a:rPr lang="ru-RU" sz="2000" dirty="0" smtClean="0"/>
              <a:t>МБДОУ № 41 «</a:t>
            </a:r>
            <a:r>
              <a:rPr lang="ru-RU" sz="2000" dirty="0" err="1" smtClean="0"/>
              <a:t>Рябинушка</a:t>
            </a:r>
            <a:r>
              <a:rPr lang="ru-RU" sz="2000" dirty="0" smtClean="0"/>
              <a:t>»</a:t>
            </a:r>
            <a:endParaRPr lang="ru-RU" sz="20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5" y="44624"/>
            <a:ext cx="7277159" cy="5446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71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sus\Desktop\презентация СОЛНЦЕ\a9efc6ed40a04fb76c081a1d90eae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144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68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sus\Desktop\презентация СОЛНЦЕ\d8e0cc37e499beb83f4d42dc1af466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144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19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sus\Desktop\презентация СОЛНЦЕ\b1704ecb485987dcace27a5b1d515c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144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863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sus\Desktop\презентация СОЛНЦЕ\ad67b6023ace178d203328bafd69ab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4"/>
            <a:ext cx="9143999" cy="686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99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Asus\Desktop\презентация СОЛНЦЕ\6a9087d46ba9b8907e0c4fae49f5be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82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99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sus\Desktop\презентация СОЛНЦЕ\a9efc6ed40a04fb76c081a1d90eae0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2051" y="318272"/>
            <a:ext cx="2376264" cy="178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1" name="Picture 3" descr="C:\Users\Asus\Desktop\презентация СОЛНЦЕ\97298ceb895ae66656db0f5b47d8d2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75" y="375880"/>
            <a:ext cx="2299499" cy="1725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Asus\Desktop\презентация СОЛНЦЕ\6a9087d46ba9b8907e0c4fae49f5beb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79" y="5085184"/>
            <a:ext cx="2362277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3" name="Picture 5" descr="C:\Users\Asus\Desktop\презентация СОЛНЦЕ\fce288d9b91fdfa3aca888f0df015b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11" y="332656"/>
            <a:ext cx="2357096" cy="176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C:\Users\Asus\Desktop\презентация СОЛНЦЕ\d8e0cc37e499beb83f4d42dc1af466a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384" y="2735515"/>
            <a:ext cx="2308296" cy="173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5" name="Picture 7" descr="C:\Users\Asus\Desktop\презентация СОЛНЦЕ\b1704ecb485987dcace27a5b1d515c7e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557" y="2710176"/>
            <a:ext cx="2342060" cy="1757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C:\Users\Asus\Desktop\презентация СОЛНЦЕ\c189b5c3be724638024bbbc22ab472e1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305" y="2735514"/>
            <a:ext cx="2342061" cy="175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64382" y="6548"/>
            <a:ext cx="510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1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31938" y="-11925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2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265492" y="-36676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3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68980" y="2340844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4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185744" y="2313135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5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10139" y="2359301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6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72416" y="4715852"/>
            <a:ext cx="3401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7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2259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24744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31864"/>
            <a:ext cx="4152443" cy="4152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05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36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7946"/>
            <a:ext cx="9180512" cy="6885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51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496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i="1" dirty="0" smtClean="0"/>
              <a:t>По традиции на Масленицу готовилось множество украшений, оберегов и прочих культовых фигурок. В том числе и из соленого теста. </a:t>
            </a: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2925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2"/>
            <a:ext cx="7772400" cy="1470025"/>
          </a:xfrm>
        </p:spPr>
        <p:txBody>
          <a:bodyPr/>
          <a:lstStyle/>
          <a:p>
            <a:r>
              <a:rPr lang="ru-RU" i="1" dirty="0" err="1" smtClean="0"/>
              <a:t>Тестопластика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2060848"/>
            <a:ext cx="7520880" cy="1752600"/>
          </a:xfrm>
        </p:spPr>
        <p:txBody>
          <a:bodyPr/>
          <a:lstStyle/>
          <a:p>
            <a:r>
              <a:rPr lang="ru-RU" sz="4400" i="1" dirty="0" smtClean="0">
                <a:solidFill>
                  <a:schemeClr val="tx1"/>
                </a:solidFill>
              </a:rPr>
              <a:t>«Солнышко- символ весны»</a:t>
            </a:r>
          </a:p>
          <a:p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140968"/>
            <a:ext cx="3698354" cy="34177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310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Рецепт соленого теста: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4000" i="1" dirty="0" smtClean="0"/>
              <a:t>Мука -2стакана;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i="1" dirty="0" smtClean="0"/>
              <a:t>Соль «Экстра»-1стакан;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000" i="1" dirty="0" smtClean="0"/>
              <a:t>Вода -1 стакан.</a:t>
            </a:r>
            <a:endParaRPr lang="ru-RU" sz="4000" i="1" dirty="0"/>
          </a:p>
        </p:txBody>
      </p:sp>
      <p:pic>
        <p:nvPicPr>
          <p:cNvPr id="16386" name="Picture 2" descr="C:\Users\Asus\Desktop\презентация СОЛНЦЕ\6a9087d46ba9b8907e0c4fae49f5be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3978572" cy="29857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52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презентация СОЛНЦЕ\97298ceb895ae66656db0f5b47d8d2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144"/>
            <a:ext cx="9141142" cy="686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9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sus\Desktop\презентация СОЛНЦЕ\fce288d9b91fdfa3aca888f0df015b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44"/>
            <a:ext cx="9143999" cy="686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59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71</Words>
  <Application>Microsoft Office PowerPoint</Application>
  <PresentationFormat>Экран (4:3)</PresentationFormat>
  <Paragraphs>18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Тестопластика</vt:lpstr>
      <vt:lpstr>Рецепт соленого теста: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Тестопластика</dc:title>
  <dc:creator>Asus</dc:creator>
  <cp:lastModifiedBy>user</cp:lastModifiedBy>
  <cp:revision>5</cp:revision>
  <dcterms:created xsi:type="dcterms:W3CDTF">2017-02-19T15:11:16Z</dcterms:created>
  <dcterms:modified xsi:type="dcterms:W3CDTF">2022-03-20T15:36:26Z</dcterms:modified>
</cp:coreProperties>
</file>