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6" r:id="rId11"/>
    <p:sldId id="265" r:id="rId12"/>
    <p:sldId id="268" r:id="rId13"/>
    <p:sldId id="267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4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66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67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9078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307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5719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83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1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022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9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18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461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685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5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467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165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6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43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344816" cy="45719"/>
          </a:xfrm>
        </p:spPr>
        <p:txBody>
          <a:bodyPr>
            <a:normAutofit fontScale="90000"/>
          </a:bodyPr>
          <a:lstStyle/>
          <a:p>
            <a:pPr algn="ctr"/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11520"/>
            <a:ext cx="6768752" cy="52565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</a:rPr>
              <a:t>Что такое бартер?</a:t>
            </a:r>
          </a:p>
          <a:p>
            <a:pPr algn="r">
              <a:buNone/>
            </a:pPr>
            <a:endParaRPr lang="ru-RU" sz="6000" b="1" dirty="0" smtClean="0"/>
          </a:p>
          <a:p>
            <a:pPr algn="r">
              <a:buNone/>
            </a:pPr>
            <a:endParaRPr lang="ru-RU" b="1" dirty="0" smtClean="0"/>
          </a:p>
          <a:p>
            <a:pPr algn="r">
              <a:buNone/>
            </a:pPr>
            <a:endParaRPr lang="ru-RU" sz="1100" b="1" dirty="0" smtClean="0"/>
          </a:p>
          <a:p>
            <a:pPr algn="r">
              <a:buNone/>
            </a:pPr>
            <a:endParaRPr lang="ru-RU" sz="1100" b="1" dirty="0"/>
          </a:p>
          <a:p>
            <a:pPr algn="r">
              <a:buNone/>
            </a:pPr>
            <a:endParaRPr lang="ru-RU" sz="1100" b="1" dirty="0" smtClean="0"/>
          </a:p>
          <a:p>
            <a:pPr algn="r">
              <a:buNone/>
            </a:pPr>
            <a:r>
              <a:rPr lang="ru-RU" sz="1100" b="1" dirty="0" smtClean="0"/>
              <a:t>Подготовила </a:t>
            </a:r>
            <a:r>
              <a:rPr lang="ru-RU" sz="1100" b="1" dirty="0" err="1" smtClean="0"/>
              <a:t>Ламкова</a:t>
            </a:r>
            <a:r>
              <a:rPr lang="ru-RU" sz="1100" b="1" dirty="0" smtClean="0"/>
              <a:t> Елена Александровна</a:t>
            </a:r>
            <a:endParaRPr lang="ru-RU" sz="11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2242866-treasure-chest-open-and-empty-gold-and-metal-isolated-on-white-Stock-Photo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63688" y="1556792"/>
            <a:ext cx="4824536" cy="4645849"/>
          </a:xfrm>
        </p:spPr>
      </p:pic>
      <p:pic>
        <p:nvPicPr>
          <p:cNvPr id="5123" name="Picture 3" descr="C:\Users\1\Desktop\img1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24128" y="260648"/>
            <a:ext cx="3240360" cy="1881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qdefault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548680"/>
            <a:ext cx="9144000" cy="524625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Кого встретила Женя в лесу?</a:t>
            </a:r>
            <a:endParaRPr lang="ru-RU" dirty="0"/>
          </a:p>
        </p:txBody>
      </p:sp>
      <p:pic>
        <p:nvPicPr>
          <p:cNvPr id="4" name="Содержимое 3" descr="1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213887" y="2160588"/>
            <a:ext cx="5139839" cy="38814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Что предложил, ей старичок – боровичок?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dudochka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304775" y="2160588"/>
            <a:ext cx="2958063" cy="38814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Равноценный обмен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img1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67544" y="2492896"/>
            <a:ext cx="3024336" cy="1884939"/>
          </a:xfrm>
        </p:spPr>
      </p:pic>
      <p:pic>
        <p:nvPicPr>
          <p:cNvPr id="1026" name="Picture 2" descr="C:\Users\1\Desktop\10213879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96136" y="2420888"/>
            <a:ext cx="2557184" cy="3240360"/>
          </a:xfrm>
          <a:prstGeom prst="rect">
            <a:avLst/>
          </a:prstGeom>
          <a:noFill/>
        </p:spPr>
      </p:pic>
      <p:sp>
        <p:nvSpPr>
          <p:cNvPr id="8" name="Выгнутая вверх стрелка 7"/>
          <p:cNvSpPr/>
          <p:nvPr/>
        </p:nvSpPr>
        <p:spPr>
          <a:xfrm>
            <a:off x="2699792" y="1196752"/>
            <a:ext cx="3600400" cy="12241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11550713">
            <a:off x="2069558" y="5258401"/>
            <a:ext cx="3600400" cy="12241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Неравноценный обмен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1292181361_bf7bc4f5c36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418391" y="1283494"/>
            <a:ext cx="2575173" cy="2778844"/>
          </a:xfrm>
        </p:spPr>
      </p:pic>
      <p:pic>
        <p:nvPicPr>
          <p:cNvPr id="2050" name="Picture 2" descr="C:\Users\1\Desktop\x_2e1b236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6" y="1196752"/>
            <a:ext cx="2304256" cy="2952328"/>
          </a:xfrm>
          <a:prstGeom prst="rect">
            <a:avLst/>
          </a:prstGeom>
          <a:noFill/>
        </p:spPr>
      </p:pic>
      <p:pic>
        <p:nvPicPr>
          <p:cNvPr id="6" name="Содержимое 3" descr="img16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251520" y="5085184"/>
            <a:ext cx="2079630" cy="1296144"/>
          </a:xfrm>
          <a:prstGeom prst="rect">
            <a:avLst/>
          </a:prstGeom>
        </p:spPr>
      </p:pic>
      <p:pic>
        <p:nvPicPr>
          <p:cNvPr id="7" name="Picture 2" descr="C:\Users\1\Desktop\102138792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131840" y="4941168"/>
            <a:ext cx="1286551" cy="1630265"/>
          </a:xfrm>
          <a:prstGeom prst="rect">
            <a:avLst/>
          </a:prstGeom>
          <a:noFill/>
        </p:spPr>
      </p:pic>
      <p:cxnSp>
        <p:nvCxnSpPr>
          <p:cNvPr id="9" name="Прямая со стрелкой 8"/>
          <p:cNvCxnSpPr/>
          <p:nvPr/>
        </p:nvCxnSpPr>
        <p:spPr>
          <a:xfrm>
            <a:off x="2411760" y="4221088"/>
            <a:ext cx="648072" cy="72008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475656" y="4221088"/>
            <a:ext cx="648072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2242866-treasure-chest-open-and-empty-gold-and-metal-isolated-on-white-Stock-Photo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043608" y="1700808"/>
            <a:ext cx="4176464" cy="4099122"/>
          </a:xfrm>
        </p:spPr>
      </p:pic>
      <p:pic>
        <p:nvPicPr>
          <p:cNvPr id="3074" name="Picture 2" descr="C:\Users\1\Desktop\31727401-скалка-мультфильм,-изолированных-на-белом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96136" y="620688"/>
            <a:ext cx="2596955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             Лисичка со скалочкой</a:t>
            </a:r>
            <a:endParaRPr lang="ru-RU" dirty="0"/>
          </a:p>
        </p:txBody>
      </p:sp>
      <p:pic>
        <p:nvPicPr>
          <p:cNvPr id="4" name="Содержимое 3" descr="36613071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39552" y="188640"/>
            <a:ext cx="1721953" cy="1601416"/>
          </a:xfrm>
        </p:spPr>
      </p:pic>
      <p:sp>
        <p:nvSpPr>
          <p:cNvPr id="5" name="Стрелка вправо 4"/>
          <p:cNvSpPr/>
          <p:nvPr/>
        </p:nvSpPr>
        <p:spPr>
          <a:xfrm>
            <a:off x="2195736" y="2492896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1\Desktop\31727401-скалка-мультфильм,-изолированных-на-белом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1916832"/>
            <a:ext cx="1763688" cy="1858325"/>
          </a:xfrm>
          <a:prstGeom prst="rect">
            <a:avLst/>
          </a:prstGeom>
          <a:noFill/>
        </p:spPr>
      </p:pic>
      <p:pic>
        <p:nvPicPr>
          <p:cNvPr id="4098" name="Picture 2" descr="C:\Users\1\Desktop\f4ba562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75856" y="1484784"/>
            <a:ext cx="1800200" cy="2187976"/>
          </a:xfrm>
          <a:prstGeom prst="rect">
            <a:avLst/>
          </a:prstGeom>
          <a:noFill/>
        </p:spPr>
      </p:pic>
      <p:sp>
        <p:nvSpPr>
          <p:cNvPr id="8" name="Стрелка вправо 7"/>
          <p:cNvSpPr/>
          <p:nvPr/>
        </p:nvSpPr>
        <p:spPr>
          <a:xfrm>
            <a:off x="5580112" y="2420888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3923928" y="5085184"/>
            <a:ext cx="714465" cy="2251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8643568">
            <a:off x="6367055" y="4051810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C:\Users\1\Desktop\goose-clip-art-6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660232" y="1484784"/>
            <a:ext cx="1537583" cy="2376264"/>
          </a:xfrm>
          <a:prstGeom prst="rect">
            <a:avLst/>
          </a:prstGeom>
          <a:noFill/>
        </p:spPr>
      </p:pic>
      <p:pic>
        <p:nvPicPr>
          <p:cNvPr id="4100" name="Picture 4" descr="C:\Users\1\Desktop\27297bf505e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72000" y="3851459"/>
            <a:ext cx="1656184" cy="3006541"/>
          </a:xfrm>
          <a:prstGeom prst="rect">
            <a:avLst/>
          </a:prstGeom>
          <a:noFill/>
        </p:spPr>
      </p:pic>
      <p:pic>
        <p:nvPicPr>
          <p:cNvPr id="4101" name="Picture 5" descr="C:\Users\1\Desktop\lss_033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79512" y="4221088"/>
            <a:ext cx="355914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2242863-сундук-с-сокровищами-заблокирован,-с-замком,-золото-и-м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259632" y="476672"/>
            <a:ext cx="6624736" cy="5616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2242866-treasure-chest-open-and-empty-gold-and-metal-isolated-on-white-Stock-Photo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763688" y="2476500"/>
            <a:ext cx="4437095" cy="3881437"/>
          </a:xfrm>
        </p:spPr>
      </p:pic>
      <p:pic>
        <p:nvPicPr>
          <p:cNvPr id="1026" name="Picture 2" descr="C:\Users\1\Desktop\hello_html_m10be03cd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404664"/>
            <a:ext cx="1628775" cy="18669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0539597_0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187624" y="188640"/>
            <a:ext cx="4896544" cy="638132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uha-tcokotuha-denezhku-nashla-768x88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79512" y="1870045"/>
            <a:ext cx="2952328" cy="3405941"/>
          </a:xfrm>
        </p:spPr>
      </p:pic>
      <p:pic>
        <p:nvPicPr>
          <p:cNvPr id="5" name="Рисунок 4" descr="DSC0719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067944" y="1930400"/>
            <a:ext cx="3888432" cy="3384376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3347864" y="2708920"/>
            <a:ext cx="1584176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«Хочу – надо»</a:t>
            </a:r>
            <a:endParaRPr lang="ru-RU" dirty="0"/>
          </a:p>
        </p:txBody>
      </p:sp>
      <p:pic>
        <p:nvPicPr>
          <p:cNvPr id="5122" name="Picture 2" descr="C:\Users\1\Desktop\254_i_source9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44392" y="1479754"/>
            <a:ext cx="2736614" cy="1796455"/>
          </a:xfrm>
          <a:prstGeom prst="rect">
            <a:avLst/>
          </a:prstGeom>
          <a:noFill/>
        </p:spPr>
      </p:pic>
      <p:pic>
        <p:nvPicPr>
          <p:cNvPr id="5123" name="Picture 3" descr="C:\Users\1\Desktop\Tvorog_na_noch_dlya_nabora_myshechnoy_massy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1387367"/>
            <a:ext cx="2736304" cy="1823633"/>
          </a:xfrm>
          <a:prstGeom prst="rect">
            <a:avLst/>
          </a:prstGeom>
          <a:noFill/>
        </p:spPr>
      </p:pic>
      <p:pic>
        <p:nvPicPr>
          <p:cNvPr id="5124" name="Picture 4" descr="C:\Users\1\Desktop\1155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04284" y="3803518"/>
            <a:ext cx="1900567" cy="2341627"/>
          </a:xfrm>
          <a:prstGeom prst="rect">
            <a:avLst/>
          </a:prstGeom>
          <a:noFill/>
        </p:spPr>
      </p:pic>
      <p:pic>
        <p:nvPicPr>
          <p:cNvPr id="5125" name="Picture 5" descr="C:\Users\1\Desktop\img_56f6e53a10dd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144392" y="3950568"/>
            <a:ext cx="2165654" cy="2047528"/>
          </a:xfrm>
          <a:prstGeom prst="rect">
            <a:avLst/>
          </a:prstGeom>
          <a:noFill/>
        </p:spPr>
      </p:pic>
      <p:pic>
        <p:nvPicPr>
          <p:cNvPr id="5127" name="Picture 7" descr="C:\Users\1\Desktop\808484_2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06028" y="3717032"/>
            <a:ext cx="2427287" cy="2514600"/>
          </a:xfrm>
          <a:prstGeom prst="rect">
            <a:avLst/>
          </a:prstGeom>
          <a:noFill/>
        </p:spPr>
      </p:pic>
      <p:pic>
        <p:nvPicPr>
          <p:cNvPr id="5128" name="Picture 8" descr="C:\Users\1\Desktop\b54dc0c8aaa7a0b4c572376760fb0fd9_enl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024144" y="1150152"/>
            <a:ext cx="2060848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0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483768" y="1484784"/>
            <a:ext cx="4248472" cy="3168352"/>
          </a:xfrm>
        </p:spPr>
      </p:pic>
      <p:pic>
        <p:nvPicPr>
          <p:cNvPr id="2050" name="Picture 2" descr="C:\Users\1\Desktop\39a0440652077f915815fbfaeb9c156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12160" y="4725144"/>
            <a:ext cx="2483768" cy="1655172"/>
          </a:xfrm>
          <a:prstGeom prst="rect">
            <a:avLst/>
          </a:prstGeom>
          <a:noFill/>
        </p:spPr>
      </p:pic>
      <p:pic>
        <p:nvPicPr>
          <p:cNvPr id="2051" name="Picture 3" descr="C:\Users\1\Desktop\46654016406194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44208" y="188640"/>
            <a:ext cx="2482752" cy="1649996"/>
          </a:xfrm>
          <a:prstGeom prst="rect">
            <a:avLst/>
          </a:prstGeom>
          <a:noFill/>
        </p:spPr>
      </p:pic>
      <p:pic>
        <p:nvPicPr>
          <p:cNvPr id="2052" name="Picture 4" descr="C:\Users\1\Desktop\Fruits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2865918" cy="1791199"/>
          </a:xfrm>
          <a:prstGeom prst="rect">
            <a:avLst/>
          </a:prstGeom>
          <a:noFill/>
        </p:spPr>
      </p:pic>
      <p:pic>
        <p:nvPicPr>
          <p:cNvPr id="2054" name="Picture 6" descr="C:\Users\1\Desktop\загруженное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4653136"/>
            <a:ext cx="3308477" cy="2204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f37d54e3cfec36236319287d80640c0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3457956" cy="2304256"/>
          </a:xfrm>
          <a:prstGeom prst="rect">
            <a:avLst/>
          </a:prstGeom>
          <a:noFill/>
        </p:spPr>
      </p:pic>
      <p:pic>
        <p:nvPicPr>
          <p:cNvPr id="3075" name="Picture 3" descr="C:\Users\1\Desktop\6f4320321c061785238e83c18c8e0e9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 bwMode="auto">
          <a:xfrm>
            <a:off x="1254744" y="2160588"/>
            <a:ext cx="5058125" cy="3881437"/>
          </a:xfrm>
          <a:prstGeom prst="rect">
            <a:avLst/>
          </a:prstGeom>
          <a:noFill/>
        </p:spPr>
      </p:pic>
      <p:pic>
        <p:nvPicPr>
          <p:cNvPr id="3076" name="Picture 4" descr="C:\Users\1\Desktop\shop_property_file_203874_19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19872" y="2636912"/>
            <a:ext cx="2232248" cy="1584176"/>
          </a:xfrm>
          <a:prstGeom prst="rect">
            <a:avLst/>
          </a:prstGeom>
          <a:noFill/>
        </p:spPr>
      </p:pic>
      <p:sp>
        <p:nvSpPr>
          <p:cNvPr id="9" name="Выгнутая вниз стрелка 8"/>
          <p:cNvSpPr/>
          <p:nvPr/>
        </p:nvSpPr>
        <p:spPr>
          <a:xfrm rot="3047390">
            <a:off x="482781" y="3978755"/>
            <a:ext cx="4604705" cy="2012247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Выгнутая вниз стрелка 19"/>
          <p:cNvSpPr/>
          <p:nvPr/>
        </p:nvSpPr>
        <p:spPr>
          <a:xfrm rot="13411554">
            <a:off x="4336257" y="693658"/>
            <a:ext cx="4304462" cy="1870283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3635896" y="2204864"/>
            <a:ext cx="2016224" cy="25922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419872" y="2348880"/>
            <a:ext cx="2016224" cy="230425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Бартер – это обмен одних товаров на другие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1\Desktop\423519_f0170ecbd5bbf3593f5448662eacd40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1799730" y="3645024"/>
            <a:ext cx="4576055" cy="2729309"/>
          </a:xfrm>
          <a:prstGeom prst="rect">
            <a:avLst/>
          </a:prstGeom>
          <a:noFill/>
        </p:spPr>
      </p:pic>
      <p:pic>
        <p:nvPicPr>
          <p:cNvPr id="6147" name="Picture 3" descr="C:\Users\1\Desktop\barter-1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1460" y="2057150"/>
            <a:ext cx="3162428" cy="2160240"/>
          </a:xfrm>
          <a:prstGeom prst="rect">
            <a:avLst/>
          </a:prstGeom>
          <a:noFill/>
        </p:spPr>
      </p:pic>
      <p:pic>
        <p:nvPicPr>
          <p:cNvPr id="6149" name="Picture 5" descr="C:\Users\1\Desktop\2011-06-16-15-15-36-1-for-example-a-person-could-ask-another-one-to-exc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63888" y="2060848"/>
            <a:ext cx="3831470" cy="2420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349</TotalTime>
  <Words>43</Words>
  <Application>Microsoft Office PowerPoint</Application>
  <PresentationFormat>Экран (4:3)</PresentationFormat>
  <Paragraphs>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«Хочу – надо»</vt:lpstr>
      <vt:lpstr>Презентация PowerPoint</vt:lpstr>
      <vt:lpstr>Презентация PowerPoint</vt:lpstr>
      <vt:lpstr>Бартер – это обмен одних товаров на другие</vt:lpstr>
      <vt:lpstr>Презентация PowerPoint</vt:lpstr>
      <vt:lpstr>Презентация PowerPoint</vt:lpstr>
      <vt:lpstr>Кого встретила Женя в лесу?</vt:lpstr>
      <vt:lpstr>Что предложил, ей старичок – боровичок?</vt:lpstr>
      <vt:lpstr>Равноценный обмен</vt:lpstr>
      <vt:lpstr>Неравноценный обмен</vt:lpstr>
      <vt:lpstr>Презентация PowerPoint</vt:lpstr>
      <vt:lpstr>             Лисичка со скалочкой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«Детский сад №96»</dc:title>
  <dc:creator>1</dc:creator>
  <cp:lastModifiedBy>Пользователь Windows</cp:lastModifiedBy>
  <cp:revision>37</cp:revision>
  <dcterms:created xsi:type="dcterms:W3CDTF">2018-05-08T17:27:31Z</dcterms:created>
  <dcterms:modified xsi:type="dcterms:W3CDTF">2022-01-12T15:09:43Z</dcterms:modified>
</cp:coreProperties>
</file>