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2" r:id="rId2"/>
    <p:sldId id="283" r:id="rId3"/>
    <p:sldId id="267" r:id="rId4"/>
    <p:sldId id="271" r:id="rId5"/>
    <p:sldId id="268" r:id="rId6"/>
    <p:sldId id="272" r:id="rId7"/>
    <p:sldId id="273" r:id="rId8"/>
    <p:sldId id="259" r:id="rId9"/>
    <p:sldId id="280" r:id="rId10"/>
    <p:sldId id="281" r:id="rId11"/>
    <p:sldId id="27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108" d="100"/>
          <a:sy n="108" d="100"/>
        </p:scale>
        <p:origin x="4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748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6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011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718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98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181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9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199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5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3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59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05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3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11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78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54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1.png"/><Relationship Id="rId18" Type="http://schemas.microsoft.com/office/2007/relationships/hdphoto" Target="../media/hdphoto22.wdp"/><Relationship Id="rId3" Type="http://schemas.microsoft.com/office/2007/relationships/hdphoto" Target="../media/hdphoto3.wdp"/><Relationship Id="rId7" Type="http://schemas.microsoft.com/office/2007/relationships/hdphoto" Target="../media/hdphoto19.wdp"/><Relationship Id="rId12" Type="http://schemas.microsoft.com/office/2007/relationships/hdphoto" Target="../media/hdphoto20.wdp"/><Relationship Id="rId17" Type="http://schemas.openxmlformats.org/officeDocument/2006/relationships/image" Target="../media/image74.png"/><Relationship Id="rId2" Type="http://schemas.openxmlformats.org/officeDocument/2006/relationships/image" Target="../media/image17.png"/><Relationship Id="rId16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0.png"/><Relationship Id="rId5" Type="http://schemas.microsoft.com/office/2007/relationships/hdphoto" Target="../media/hdphoto18.wdp"/><Relationship Id="rId15" Type="http://schemas.openxmlformats.org/officeDocument/2006/relationships/image" Target="../media/image73.png"/><Relationship Id="rId10" Type="http://schemas.microsoft.com/office/2007/relationships/hdphoto" Target="../media/hdphoto2.wdp"/><Relationship Id="rId4" Type="http://schemas.openxmlformats.org/officeDocument/2006/relationships/image" Target="../media/image67.png"/><Relationship Id="rId9" Type="http://schemas.openxmlformats.org/officeDocument/2006/relationships/image" Target="../media/image15.png"/><Relationship Id="rId1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79.png"/><Relationship Id="rId18" Type="http://schemas.microsoft.com/office/2007/relationships/hdphoto" Target="../media/hdphoto28.wdp"/><Relationship Id="rId3" Type="http://schemas.microsoft.com/office/2007/relationships/hdphoto" Target="../media/hdphoto3.wdp"/><Relationship Id="rId7" Type="http://schemas.openxmlformats.org/officeDocument/2006/relationships/image" Target="../media/image77.png"/><Relationship Id="rId12" Type="http://schemas.microsoft.com/office/2007/relationships/hdphoto" Target="../media/hdphoto2.wdp"/><Relationship Id="rId17" Type="http://schemas.openxmlformats.org/officeDocument/2006/relationships/image" Target="../media/image81.png"/><Relationship Id="rId2" Type="http://schemas.openxmlformats.org/officeDocument/2006/relationships/image" Target="../media/image17.png"/><Relationship Id="rId16" Type="http://schemas.microsoft.com/office/2007/relationships/hdphoto" Target="../media/hdphoto2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15.png"/><Relationship Id="rId5" Type="http://schemas.microsoft.com/office/2007/relationships/hdphoto" Target="../media/hdphoto23.wdp"/><Relationship Id="rId15" Type="http://schemas.openxmlformats.org/officeDocument/2006/relationships/image" Target="../media/image80.png"/><Relationship Id="rId10" Type="http://schemas.microsoft.com/office/2007/relationships/hdphoto" Target="../media/hdphoto25.wdp"/><Relationship Id="rId19" Type="http://schemas.openxmlformats.org/officeDocument/2006/relationships/image" Target="../media/image82.jpeg"/><Relationship Id="rId4" Type="http://schemas.openxmlformats.org/officeDocument/2006/relationships/image" Target="../media/image75.png"/><Relationship Id="rId9" Type="http://schemas.openxmlformats.org/officeDocument/2006/relationships/image" Target="../media/image78.png"/><Relationship Id="rId14" Type="http://schemas.microsoft.com/office/2007/relationships/hdphoto" Target="../media/hdphoto2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microsoft.com/office/2007/relationships/hdphoto" Target="../media/hdphoto3.wdp"/><Relationship Id="rId7" Type="http://schemas.microsoft.com/office/2007/relationships/hdphoto" Target="../media/hdphoto29.wdp"/><Relationship Id="rId12" Type="http://schemas.openxmlformats.org/officeDocument/2006/relationships/image" Target="../media/image87.png"/><Relationship Id="rId2" Type="http://schemas.openxmlformats.org/officeDocument/2006/relationships/image" Target="../media/image17.png"/><Relationship Id="rId16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microsoft.com/office/2007/relationships/hdphoto" Target="../media/hdphoto30.wdp"/><Relationship Id="rId5" Type="http://schemas.microsoft.com/office/2007/relationships/hdphoto" Target="../media/hdphoto2.wdp"/><Relationship Id="rId15" Type="http://schemas.openxmlformats.org/officeDocument/2006/relationships/image" Target="../media/image89.png"/><Relationship Id="rId10" Type="http://schemas.openxmlformats.org/officeDocument/2006/relationships/image" Target="../media/image86.png"/><Relationship Id="rId4" Type="http://schemas.openxmlformats.org/officeDocument/2006/relationships/image" Target="../media/image15.png"/><Relationship Id="rId9" Type="http://schemas.openxmlformats.org/officeDocument/2006/relationships/image" Target="../media/image85.png"/><Relationship Id="rId14" Type="http://schemas.microsoft.com/office/2007/relationships/hdphoto" Target="../media/hdphoto3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5" Type="http://schemas.openxmlformats.org/officeDocument/2006/relationships/image" Target="../media/image18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12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5" Type="http://schemas.microsoft.com/office/2007/relationships/hdphoto" Target="../media/hdphoto5.wdp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7.png"/><Relationship Id="rId3" Type="http://schemas.openxmlformats.org/officeDocument/2006/relationships/image" Target="../media/image28.png"/><Relationship Id="rId7" Type="http://schemas.microsoft.com/office/2007/relationships/hdphoto" Target="../media/hdphoto6.wdp"/><Relationship Id="rId12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15.png"/><Relationship Id="rId5" Type="http://schemas.openxmlformats.org/officeDocument/2006/relationships/image" Target="../media/image30.png"/><Relationship Id="rId15" Type="http://schemas.openxmlformats.org/officeDocument/2006/relationships/image" Target="../media/image34.jpeg"/><Relationship Id="rId10" Type="http://schemas.microsoft.com/office/2007/relationships/hdphoto" Target="../media/hdphoto7.wdp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3" Type="http://schemas.microsoft.com/office/2007/relationships/hdphoto" Target="../media/hdphoto3.wdp"/><Relationship Id="rId7" Type="http://schemas.microsoft.com/office/2007/relationships/hdphoto" Target="../media/hdphoto8.wdp"/><Relationship Id="rId12" Type="http://schemas.openxmlformats.org/officeDocument/2006/relationships/image" Target="../media/image39.png"/><Relationship Id="rId17" Type="http://schemas.microsoft.com/office/2007/relationships/hdphoto" Target="../media/hdphoto11.wdp"/><Relationship Id="rId2" Type="http://schemas.openxmlformats.org/officeDocument/2006/relationships/image" Target="../media/image17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microsoft.com/office/2007/relationships/hdphoto" Target="../media/hdphoto2.wdp"/><Relationship Id="rId5" Type="http://schemas.openxmlformats.org/officeDocument/2006/relationships/image" Target="../media/image36.png"/><Relationship Id="rId15" Type="http://schemas.microsoft.com/office/2007/relationships/hdphoto" Target="../media/hdphoto10.wdp"/><Relationship Id="rId10" Type="http://schemas.openxmlformats.org/officeDocument/2006/relationships/image" Target="../media/image15.png"/><Relationship Id="rId4" Type="http://schemas.openxmlformats.org/officeDocument/2006/relationships/image" Target="../media/image35.png"/><Relationship Id="rId9" Type="http://schemas.microsoft.com/office/2007/relationships/hdphoto" Target="../media/hdphoto9.wdp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microsoft.com/office/2007/relationships/hdphoto" Target="../media/hdphoto3.wdp"/><Relationship Id="rId7" Type="http://schemas.microsoft.com/office/2007/relationships/hdphoto" Target="../media/hdphoto12.wdp"/><Relationship Id="rId12" Type="http://schemas.openxmlformats.org/officeDocument/2006/relationships/image" Target="../media/image47.jpe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microsoft.com/office/2007/relationships/hdphoto" Target="../media/hdphoto13.wdp"/><Relationship Id="rId5" Type="http://schemas.microsoft.com/office/2007/relationships/hdphoto" Target="../media/hdphoto2.wdp"/><Relationship Id="rId15" Type="http://schemas.openxmlformats.org/officeDocument/2006/relationships/image" Target="../media/image49.png"/><Relationship Id="rId10" Type="http://schemas.openxmlformats.org/officeDocument/2006/relationships/image" Target="../media/image46.png"/><Relationship Id="rId4" Type="http://schemas.openxmlformats.org/officeDocument/2006/relationships/image" Target="../media/image15.png"/><Relationship Id="rId9" Type="http://schemas.openxmlformats.org/officeDocument/2006/relationships/image" Target="../media/image45.png"/><Relationship Id="rId1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8.jpe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microsoft.com/office/2007/relationships/hdphoto" Target="../media/hdphoto3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17.png"/><Relationship Id="rId5" Type="http://schemas.openxmlformats.org/officeDocument/2006/relationships/image" Target="../media/image54.png"/><Relationship Id="rId10" Type="http://schemas.microsoft.com/office/2007/relationships/hdphoto" Target="../media/hdphoto2.wdp"/><Relationship Id="rId4" Type="http://schemas.openxmlformats.org/officeDocument/2006/relationships/image" Target="../media/image53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16.wdp"/><Relationship Id="rId3" Type="http://schemas.microsoft.com/office/2007/relationships/hdphoto" Target="../media/hdphoto3.wdp"/><Relationship Id="rId7" Type="http://schemas.openxmlformats.org/officeDocument/2006/relationships/image" Target="../media/image62.png"/><Relationship Id="rId12" Type="http://schemas.openxmlformats.org/officeDocument/2006/relationships/image" Target="../media/image64.png"/><Relationship Id="rId2" Type="http://schemas.openxmlformats.org/officeDocument/2006/relationships/image" Target="../media/image17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microsoft.com/office/2007/relationships/hdphoto" Target="../media/hdphoto15.wdp"/><Relationship Id="rId5" Type="http://schemas.openxmlformats.org/officeDocument/2006/relationships/image" Target="../media/image60.png"/><Relationship Id="rId15" Type="http://schemas.microsoft.com/office/2007/relationships/hdphoto" Target="../media/hdphoto17.wdp"/><Relationship Id="rId10" Type="http://schemas.openxmlformats.org/officeDocument/2006/relationships/image" Target="../media/image63.png"/><Relationship Id="rId4" Type="http://schemas.openxmlformats.org/officeDocument/2006/relationships/image" Target="../media/image59.png"/><Relationship Id="rId9" Type="http://schemas.microsoft.com/office/2007/relationships/hdphoto" Target="../media/hdphoto2.wdp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204864"/>
            <a:ext cx="7704856" cy="1296144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solidFill>
                  <a:srgbClr val="00B050"/>
                </a:solidFill>
              </a:rPr>
              <a:t>Что можно купить за деньги, </a:t>
            </a:r>
            <a:br>
              <a:rPr lang="ru-RU" sz="3800" b="1" dirty="0" smtClean="0">
                <a:solidFill>
                  <a:srgbClr val="00B050"/>
                </a:solidFill>
              </a:rPr>
            </a:br>
            <a:r>
              <a:rPr lang="ru-RU" sz="3800" b="1" dirty="0" smtClean="0">
                <a:solidFill>
                  <a:srgbClr val="00B050"/>
                </a:solidFill>
              </a:rPr>
              <a:t>а что нельзя…..</a:t>
            </a:r>
            <a:endParaRPr lang="ru-RU" sz="38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013176"/>
            <a:ext cx="3024336" cy="369894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Подготовила </a:t>
            </a:r>
            <a:r>
              <a:rPr lang="ru-RU" sz="1400" b="1" dirty="0" err="1" smtClean="0">
                <a:solidFill>
                  <a:srgbClr val="00B050"/>
                </a:solidFill>
              </a:rPr>
              <a:t>Ламкова</a:t>
            </a:r>
            <a:r>
              <a:rPr lang="ru-RU" sz="1400" b="1" dirty="0" smtClean="0">
                <a:solidFill>
                  <a:srgbClr val="00B050"/>
                </a:solidFill>
              </a:rPr>
              <a:t> Е.А.</a:t>
            </a:r>
          </a:p>
        </p:txBody>
      </p:sp>
    </p:spTree>
    <p:extLst>
      <p:ext uri="{BB962C8B-B14F-4D97-AF65-F5344CB8AC3E}">
        <p14:creationId xmlns:p14="http://schemas.microsoft.com/office/powerpoint/2010/main" val="50530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58" y="244356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2" b="99038" l="2381" r="992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74" y="4494633"/>
            <a:ext cx="2664296" cy="208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905" r="980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24" y="247115"/>
            <a:ext cx="2372271" cy="22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739" y="4494633"/>
            <a:ext cx="2165388" cy="169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105242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36810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65" y="3713452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03" y="273245"/>
            <a:ext cx="1608135" cy="235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38" y="2556568"/>
            <a:ext cx="1512168" cy="209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 descr="C:\Users\user\Desktop\планшет ЛИСТ\новые\14156117-768x928.png"/>
          <p:cNvPicPr>
            <a:picLocks noGrp="1" noChangeAspect="1" noChangeArrowheads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81" y="219600"/>
            <a:ext cx="1896613" cy="229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508" y="2443566"/>
            <a:ext cx="1927561" cy="1817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user\Desktop\планшет ЛИСТ\новые\571931681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58" b="100000" l="0" r="98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626" y="4132552"/>
            <a:ext cx="2580797" cy="217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58" y="339238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399" y="3607489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72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21719 -0.299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68" y="-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0.0526 -0.107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0.24479 -0.042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29393 0.205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5" y="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-0.29011 -0.035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4" y="-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37" y="2102100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37112"/>
            <a:ext cx="2885677" cy="182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94" y="4221088"/>
            <a:ext cx="212823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7" b="100000" l="122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196" y="270203"/>
            <a:ext cx="2968617" cy="207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2" b="100000" l="0" r="97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40" y="2564904"/>
            <a:ext cx="2117267" cy="176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44824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924" y="2425849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94" y="2425849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77" y="3111992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 descr="C:\Users\user\Desktop\планшет ЛИСТ\новые\image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4" b="99742" l="1291" r="984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43" y="156180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845" y="604656"/>
            <a:ext cx="233343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 descr="C:\Users\user\Desktop\планшет ЛИСТ\новые\deposittoon.jpg"/>
          <p:cNvPicPr>
            <a:picLocks noGrp="1" noChangeAspect="1" noChangeArrowheads="1"/>
          </p:cNvPicPr>
          <p:nvPr>
            <p:ph idx="1"/>
          </p:nvPr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84" b="100000" l="17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95739"/>
            <a:ext cx="2828801" cy="2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user\Desktop\планшет ЛИСТ\новые\Produkty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4" r="15115"/>
          <a:stretch/>
        </p:blipFill>
        <p:spPr bwMode="auto">
          <a:xfrm>
            <a:off x="810642" y="4516414"/>
            <a:ext cx="1961157" cy="17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402" y="342597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11" y="342597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729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40741E-7 L -0.03246 -0.1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2" y="-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0.12327 -0.046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3533 0.588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2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07465 0.225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3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25122 0.431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2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41076 -0.0930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-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61" y="273798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0693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2282537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186" y="273798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24" b="100000" l="0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0" y="200036"/>
            <a:ext cx="1912946" cy="236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857" y="469755"/>
            <a:ext cx="2016224" cy="189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88" y="2129189"/>
            <a:ext cx="2583483" cy="205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38" y="4073237"/>
            <a:ext cx="1979260" cy="218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37" y="2466452"/>
            <a:ext cx="1736938" cy="175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39" b="100000" l="17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803" y="404903"/>
            <a:ext cx="2309895" cy="187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56167"/>
            <a:ext cx="1944216" cy="170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041" y="364502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923" y="386368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 descr="C:\Users\user\Desktop\планшет ЛИСТ\новые\fon17.jpg"/>
          <p:cNvPicPr>
            <a:picLocks noGrp="1" noChangeAspect="1" noChangeArrowheads="1"/>
          </p:cNvPicPr>
          <p:nvPr>
            <p:ph idx="1"/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79" y="4438939"/>
            <a:ext cx="2427316" cy="182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19947 -0.318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83" y="-1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23958 -0.166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3316 0.40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80" y="2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-0.43576 0.347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88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0.29219 -0.10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18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828092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7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2" y="441148"/>
            <a:ext cx="1815208" cy="165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57" y="2299536"/>
            <a:ext cx="1465558" cy="20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490" y="4310360"/>
            <a:ext cx="1804055" cy="194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330" y="4515911"/>
            <a:ext cx="2337743" cy="167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1" y="474448"/>
            <a:ext cx="2051845" cy="188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15" y="2299536"/>
            <a:ext cx="25703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15" y="4570059"/>
            <a:ext cx="2144996" cy="156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43" y="2602893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370" y="3107255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0" r="8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682" y="268404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80" y="2778921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05" y="3914975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446" y="3914975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05" y="3906673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C:\Users\user\Desktop\планшет ЛИСТ\новые\5000x3545_1188191_[www.ArtFile.ru].jpg"/>
          <p:cNvPicPr>
            <a:picLocks noGrp="1" noChangeAspect="1" noChangeArrowheads="1"/>
          </p:cNvPicPr>
          <p:nvPr>
            <p:ph idx="1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173" y="543957"/>
            <a:ext cx="2466405" cy="174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12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-0.29479 -0.44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40" y="-2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0.41406 -0.163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94" y="-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0.17761 0.032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2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0.07309 0.297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1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03518 L -0.22239 0.328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-0.23403 0.073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1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2639">
            <a:off x="3577811" y="272308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985" y="256490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898" y="2132856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72" y="-191768"/>
            <a:ext cx="2643992" cy="217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22" y="4214507"/>
            <a:ext cx="2562328" cy="159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5" y="538145"/>
            <a:ext cx="2879507" cy="206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114" y="430621"/>
            <a:ext cx="2689577" cy="187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12" y="2569230"/>
            <a:ext cx="2105582" cy="21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593" y="2559232"/>
            <a:ext cx="2022579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311" y="371400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10" y="371400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Users\user\Desktop\планшет ЛИСТ\новые\dolphins-1998117_960_720.pn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12" y="4548072"/>
            <a:ext cx="2529466" cy="182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user\Desktop\планшет ЛИСТ\новые\e6881a32004957.56711e67bc2a1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1" t="5260" b="14006"/>
          <a:stretch/>
        </p:blipFill>
        <p:spPr bwMode="auto">
          <a:xfrm>
            <a:off x="6044803" y="4144209"/>
            <a:ext cx="2522888" cy="226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61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0.12326 -0.1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0.27744 0.01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06927 0.25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" y="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22222E-6 L -0.38281 -0.145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9" y="-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291" y="649081"/>
            <a:ext cx="2044476" cy="210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995" y="613882"/>
            <a:ext cx="1884897" cy="16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37" y="3969672"/>
            <a:ext cx="2257614" cy="218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98" y="1927556"/>
            <a:ext cx="2210538" cy="204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22" y="383801"/>
            <a:ext cx="1898100" cy="189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84" y="2287066"/>
            <a:ext cx="2294729" cy="196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08" y="4095509"/>
            <a:ext cx="2749749" cy="181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36912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291" y="321793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294" y="2849601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971" y="2749203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049" y="391208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049" y="391208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 descr="C:\Users\user\Desktop\планшет ЛИСТ\новые\hello_html_73b8f7b5.jpg"/>
          <p:cNvPicPr>
            <a:picLocks noGrp="1" noChangeAspect="1" noChangeArrowheads="1"/>
          </p:cNvPicPr>
          <p:nvPr>
            <p:ph idx="1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1" y="3940387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0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-0.17048 -0.23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24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0.22396 -0.208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38073 0.121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8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18629 0.1615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6" y="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-0.44357 0.004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8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262" y="2335279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912" y="231158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78" y="483889"/>
            <a:ext cx="2227684" cy="226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5" y="2448382"/>
            <a:ext cx="2275850" cy="249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35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24" y="1975846"/>
            <a:ext cx="1889745" cy="233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14" b="100000" l="0" r="8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2" y="4509120"/>
            <a:ext cx="2554635" cy="200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00" y="2060848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358" y="252113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870" y="483889"/>
            <a:ext cx="1728192" cy="171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708" y="369762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 descr="C:\Users\user\Desktop\планшет ЛИСТ\новые\hello_html_m20152311.pn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3164" y="4120729"/>
            <a:ext cx="1936959" cy="197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user\Desktop\планшет ЛИСТ\новые\kiss61497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13" y="395034"/>
            <a:ext cx="2649661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user\Desktop\планшет ЛИСТ\новые\pn-girl-photography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" b="100000" l="0" r="98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0" r="3157" b="8037"/>
          <a:stretch/>
        </p:blipFill>
        <p:spPr bwMode="auto">
          <a:xfrm>
            <a:off x="3368188" y="3938008"/>
            <a:ext cx="2688439" cy="242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870" y="2502175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91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185E-6 L -0.19288 -0.097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53" y="-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24531 -0.2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22847 0.076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0.25486 0.1509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43" y="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19132 -0.0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6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231" y="2653650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18" y="2949468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293" y="2567381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96" y="378533"/>
            <a:ext cx="2459628" cy="228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84" y="2541252"/>
            <a:ext cx="2542964" cy="231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338" y="2687611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863" y="500049"/>
            <a:ext cx="1636810" cy="201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7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435" y="4358081"/>
            <a:ext cx="2790634" cy="1906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" descr="C:\Users\user\Desktop\планшет ЛИСТ\новые\семья-37022328.jpg"/>
          <p:cNvPicPr>
            <a:picLocks noGrp="1" noChangeAspect="1" noChangeArrowheads="1"/>
          </p:cNvPicPr>
          <p:nvPr>
            <p:ph idx="1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757" y="481833"/>
            <a:ext cx="2150368" cy="236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2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46360"/>
            <a:ext cx="2276739" cy="186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54" y="4857166"/>
            <a:ext cx="2009961" cy="133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713" y="4869160"/>
            <a:ext cx="2176412" cy="1327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831" y="335795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77" y="356750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66" y="3567506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87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23298 -0.341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49" y="-1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0.09306 -0.303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53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14514 0.194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7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111E-6 L 0.22951 0.252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1217 0.274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94" y="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-0.24427 0.232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2" y="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9841"/>
            <a:ext cx="1656184" cy="179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600" y="483819"/>
            <a:ext cx="1872208" cy="177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773" y="600800"/>
            <a:ext cx="1768971" cy="175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1" y="4232523"/>
            <a:ext cx="2380184" cy="209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95" y="2303111"/>
            <a:ext cx="2374134" cy="209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76" y="2351150"/>
            <a:ext cx="2372166" cy="188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061" y="4641321"/>
            <a:ext cx="1832789" cy="1452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43" y="2602893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55" y="306437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213" y="285482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69" y="285482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10" y="379551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229" y="380106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229" y="379551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C:\Users\user\Desktop\планшет ЛИСТ\новые\rtcake-doll.jp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6023" y="4406970"/>
            <a:ext cx="2113423" cy="17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81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-0.2441 -0.199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5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04496 -0.194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40741E-7 L 0.34184 -0.240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83" y="-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0.33229 -0.05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-0.13385 0.366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-0.30712 0.3254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5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20548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74" y="2163794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350884"/>
            <a:ext cx="2786221" cy="187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27904"/>
            <a:ext cx="2608644" cy="16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04" y="428519"/>
            <a:ext cx="2479351" cy="196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75" y="3996622"/>
            <a:ext cx="1879104" cy="201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68519"/>
            <a:ext cx="1838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36810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user\Desktop\планшет ЛИСТ\новые\WiHHxBdGTQk.jpg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432" l="49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136" y="356437"/>
            <a:ext cx="2329876" cy="203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41" b="100000" l="0" r="99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923" y="409785"/>
            <a:ext cx="2313562" cy="217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85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037" y="2373344"/>
            <a:ext cx="1853448" cy="220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893" y="4546453"/>
            <a:ext cx="2128629" cy="171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249" y="3291538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333" y="3501088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682" y="3441367"/>
            <a:ext cx="5143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72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13837 -0.152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-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0.21789 -0.077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-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19253 0.208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8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12674 0.210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22222E-6 L -0.07517 0.221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7" y="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9259E-6 L -0.20017 -0.032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1544</TotalTime>
  <Words>10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Garamond</vt:lpstr>
      <vt:lpstr>Натуральные материалы</vt:lpstr>
      <vt:lpstr>Что можно купить за деньги,  а что нельзя…..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</dc:title>
  <dc:creator>user</dc:creator>
  <cp:lastModifiedBy>Пользователь Windows</cp:lastModifiedBy>
  <cp:revision>54</cp:revision>
  <dcterms:created xsi:type="dcterms:W3CDTF">2020-12-26T12:10:54Z</dcterms:created>
  <dcterms:modified xsi:type="dcterms:W3CDTF">2022-01-12T15:03:43Z</dcterms:modified>
</cp:coreProperties>
</file>