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6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40172-619E-494D-97B2-05E4BC468DF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62D06E-8B96-40BC-B3F7-48E02C4A130A}">
      <dgm:prSet/>
      <dgm:spPr/>
      <dgm:t>
        <a:bodyPr/>
        <a:lstStyle/>
        <a:p>
          <a:pPr rtl="0"/>
          <a:r>
            <a:rPr lang="ru-RU" b="1" dirty="0" smtClean="0"/>
            <a:t>ЧЕМ ПАХНУТ РЕМЕСЛА</a:t>
          </a:r>
          <a:endParaRPr lang="ru-RU" dirty="0"/>
        </a:p>
      </dgm:t>
    </dgm:pt>
    <dgm:pt modelId="{3764AB66-B1C8-4341-ADD0-D3831F0F6309}" type="parTrans" cxnId="{5D9EF580-A7B2-47D6-9443-42DA32EAC0DD}">
      <dgm:prSet/>
      <dgm:spPr/>
      <dgm:t>
        <a:bodyPr/>
        <a:lstStyle/>
        <a:p>
          <a:endParaRPr lang="ru-RU"/>
        </a:p>
      </dgm:t>
    </dgm:pt>
    <dgm:pt modelId="{E73A42AB-8601-4575-ACA6-C0BB36B64B9F}" type="sibTrans" cxnId="{5D9EF580-A7B2-47D6-9443-42DA32EAC0DD}">
      <dgm:prSet/>
      <dgm:spPr/>
      <dgm:t>
        <a:bodyPr/>
        <a:lstStyle/>
        <a:p>
          <a:endParaRPr lang="ru-RU"/>
        </a:p>
      </dgm:t>
    </dgm:pt>
    <dgm:pt modelId="{803675AE-A4B5-465F-9599-97CC3A5B49AF}" type="pres">
      <dgm:prSet presAssocID="{29A40172-619E-494D-97B2-05E4BC468DFE}" presName="linearFlow" presStyleCnt="0">
        <dgm:presLayoutVars>
          <dgm:dir/>
          <dgm:resizeHandles val="exact"/>
        </dgm:presLayoutVars>
      </dgm:prSet>
      <dgm:spPr/>
    </dgm:pt>
    <dgm:pt modelId="{1A08B502-4B0D-42D8-A78A-F592B85FA2BB}" type="pres">
      <dgm:prSet presAssocID="{7B62D06E-8B96-40BC-B3F7-48E02C4A130A}" presName="composite" presStyleCnt="0"/>
      <dgm:spPr/>
    </dgm:pt>
    <dgm:pt modelId="{96667DB5-C4DD-489C-AB41-3D3D879481E1}" type="pres">
      <dgm:prSet presAssocID="{7B62D06E-8B96-40BC-B3F7-48E02C4A130A}" presName="imgShp" presStyleLbl="fgImgPlace1" presStyleIdx="0" presStyleCnt="1" custLinFactNeighborX="7134" custLinFactNeighborY="2740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945E38-F327-47E6-8085-D2E251D8EFBF}" type="pres">
      <dgm:prSet presAssocID="{7B62D06E-8B96-40BC-B3F7-48E02C4A130A}" presName="txShp" presStyleLbl="node1" presStyleIdx="0" presStyleCnt="1">
        <dgm:presLayoutVars>
          <dgm:bulletEnabled val="1"/>
        </dgm:presLayoutVars>
      </dgm:prSet>
      <dgm:spPr/>
    </dgm:pt>
  </dgm:ptLst>
  <dgm:cxnLst>
    <dgm:cxn modelId="{974C59D2-3A05-4889-A179-E2200383335F}" type="presOf" srcId="{29A40172-619E-494D-97B2-05E4BC468DFE}" destId="{803675AE-A4B5-465F-9599-97CC3A5B49AF}" srcOrd="0" destOrd="0" presId="urn:microsoft.com/office/officeart/2005/8/layout/vList3"/>
    <dgm:cxn modelId="{2B2766E0-68DE-4082-98D8-DEB0EB5A9503}" type="presOf" srcId="{7B62D06E-8B96-40BC-B3F7-48E02C4A130A}" destId="{99945E38-F327-47E6-8085-D2E251D8EFBF}" srcOrd="0" destOrd="0" presId="urn:microsoft.com/office/officeart/2005/8/layout/vList3"/>
    <dgm:cxn modelId="{5D9EF580-A7B2-47D6-9443-42DA32EAC0DD}" srcId="{29A40172-619E-494D-97B2-05E4BC468DFE}" destId="{7B62D06E-8B96-40BC-B3F7-48E02C4A130A}" srcOrd="0" destOrd="0" parTransId="{3764AB66-B1C8-4341-ADD0-D3831F0F6309}" sibTransId="{E73A42AB-8601-4575-ACA6-C0BB36B64B9F}"/>
    <dgm:cxn modelId="{0ED65E94-66A5-463B-8536-337EB3C6E301}" type="presParOf" srcId="{803675AE-A4B5-465F-9599-97CC3A5B49AF}" destId="{1A08B502-4B0D-42D8-A78A-F592B85FA2BB}" srcOrd="0" destOrd="0" presId="urn:microsoft.com/office/officeart/2005/8/layout/vList3"/>
    <dgm:cxn modelId="{DC13BF91-71BA-4F28-AA22-100641B103D2}" type="presParOf" srcId="{1A08B502-4B0D-42D8-A78A-F592B85FA2BB}" destId="{96667DB5-C4DD-489C-AB41-3D3D879481E1}" srcOrd="0" destOrd="0" presId="urn:microsoft.com/office/officeart/2005/8/layout/vList3"/>
    <dgm:cxn modelId="{891E9B26-BDF5-49D8-B24D-460EE5177218}" type="presParOf" srcId="{1A08B502-4B0D-42D8-A78A-F592B85FA2BB}" destId="{99945E38-F327-47E6-8085-D2E251D8EFBF}" srcOrd="1" destOrd="0" presId="urn:microsoft.com/office/officeart/2005/8/layout/vList3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45E38-F327-47E6-8085-D2E251D8EFBF}">
      <dsp:nvSpPr>
        <dsp:cNvPr id="0" name=""/>
        <dsp:cNvSpPr/>
      </dsp:nvSpPr>
      <dsp:spPr>
        <a:xfrm rot="10800000">
          <a:off x="2939359" y="1357368"/>
          <a:ext cx="7779796" cy="39191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8234" tIns="247650" rIns="46228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/>
            <a:t>ЧЕМ ПАХНУТ РЕМЕСЛА</a:t>
          </a:r>
          <a:endParaRPr lang="ru-RU" sz="6500" kern="1200" dirty="0"/>
        </a:p>
      </dsp:txBody>
      <dsp:txXfrm rot="10800000">
        <a:off x="3919145" y="1357368"/>
        <a:ext cx="6800010" cy="3919145"/>
      </dsp:txXfrm>
    </dsp:sp>
    <dsp:sp modelId="{96667DB5-C4DD-489C-AB41-3D3D879481E1}">
      <dsp:nvSpPr>
        <dsp:cNvPr id="0" name=""/>
        <dsp:cNvSpPr/>
      </dsp:nvSpPr>
      <dsp:spPr>
        <a:xfrm>
          <a:off x="1259378" y="2431566"/>
          <a:ext cx="3919145" cy="39191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7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63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30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2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29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31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59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41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72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6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3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2BCF9-04CE-4C41-A8A5-7C4453137EBC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EF1C3-E357-47D7-ADAD-F0CA5F3F3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2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90723448"/>
              </p:ext>
            </p:extLst>
          </p:nvPr>
        </p:nvGraphicFramePr>
        <p:xfrm>
          <a:off x="233082" y="134471"/>
          <a:ext cx="11698942" cy="6633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7107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9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2" y="528917"/>
            <a:ext cx="6893859" cy="5862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4176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12" y="188259"/>
            <a:ext cx="9448800" cy="6571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90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71" y="340659"/>
            <a:ext cx="6956611" cy="6167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70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52" y="295835"/>
            <a:ext cx="8068235" cy="6409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554" y="573742"/>
            <a:ext cx="8193740" cy="6051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500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06" y="358589"/>
            <a:ext cx="8005482" cy="6212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3132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389" y="546846"/>
            <a:ext cx="7539316" cy="5997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159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095" y="546847"/>
            <a:ext cx="7709646" cy="6024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7746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89" y="448235"/>
            <a:ext cx="819374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0410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224" y="322729"/>
            <a:ext cx="8104094" cy="63111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08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19" y="1"/>
            <a:ext cx="8830234" cy="6723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792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1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76" y="259976"/>
            <a:ext cx="8310283" cy="6284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0882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20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12" y="448235"/>
            <a:ext cx="8946776" cy="6409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087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706" y="510989"/>
            <a:ext cx="7019364" cy="6104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67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929" y="116541"/>
            <a:ext cx="9072283" cy="6606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20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4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388" y="313765"/>
            <a:ext cx="6831106" cy="6705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60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5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94" y="251012"/>
            <a:ext cx="8426823" cy="6042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2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6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494" y="125505"/>
            <a:ext cx="7548281" cy="6615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65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17" y="242046"/>
            <a:ext cx="8166847" cy="6069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5639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kopilkaurokov.ru/up/html/2018/06/09/k_5b1b992801bc7/472774_8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706" y="0"/>
            <a:ext cx="6024282" cy="7046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213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Широкоэкранный</PresentationFormat>
  <Paragraphs>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</cp:revision>
  <dcterms:created xsi:type="dcterms:W3CDTF">2020-12-06T15:20:34Z</dcterms:created>
  <dcterms:modified xsi:type="dcterms:W3CDTF">2020-12-06T15:40:57Z</dcterms:modified>
</cp:coreProperties>
</file>