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2" r:id="rId1"/>
  </p:sldMasterIdLst>
  <p:notesMasterIdLst>
    <p:notesMasterId r:id="rId19"/>
  </p:notesMasterIdLst>
  <p:sldIdLst>
    <p:sldId id="260" r:id="rId2"/>
    <p:sldId id="261" r:id="rId3"/>
    <p:sldId id="266" r:id="rId4"/>
    <p:sldId id="267" r:id="rId5"/>
    <p:sldId id="268" r:id="rId6"/>
    <p:sldId id="269" r:id="rId7"/>
    <p:sldId id="270" r:id="rId8"/>
    <p:sldId id="262" r:id="rId9"/>
    <p:sldId id="258" r:id="rId10"/>
    <p:sldId id="263" r:id="rId11"/>
    <p:sldId id="259" r:id="rId12"/>
    <p:sldId id="264" r:id="rId13"/>
    <p:sldId id="265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A46688-8E99-4D1A-8A15-6B76144D8157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BDB9C-1BD3-4E5B-97BD-5CA9A5E4E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137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BDB9C-1BD3-4E5B-97BD-5CA9A5E4E64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317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84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498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6509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409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2530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765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361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57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523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361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39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58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658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226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862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12.02.2021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172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AC35C-A1DB-49F1-BDCE-8CE107FF70ED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61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3" r:id="rId1"/>
    <p:sldLayoutId id="2147484084" r:id="rId2"/>
    <p:sldLayoutId id="2147484085" r:id="rId3"/>
    <p:sldLayoutId id="2147484086" r:id="rId4"/>
    <p:sldLayoutId id="2147484087" r:id="rId5"/>
    <p:sldLayoutId id="2147484088" r:id="rId6"/>
    <p:sldLayoutId id="2147484089" r:id="rId7"/>
    <p:sldLayoutId id="2147484090" r:id="rId8"/>
    <p:sldLayoutId id="2147484091" r:id="rId9"/>
    <p:sldLayoutId id="2147484092" r:id="rId10"/>
    <p:sldLayoutId id="2147484093" r:id="rId11"/>
    <p:sldLayoutId id="2147484094" r:id="rId12"/>
    <p:sldLayoutId id="2147484095" r:id="rId13"/>
    <p:sldLayoutId id="2147484096" r:id="rId14"/>
    <p:sldLayoutId id="2147484097" r:id="rId15"/>
    <p:sldLayoutId id="214748409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14350" y="1857375"/>
            <a:ext cx="11287126" cy="4249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96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96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ЦЕНА </a:t>
            </a:r>
            <a:r>
              <a:rPr lang="ru-RU" sz="96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ТОВАРА»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72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Что </a:t>
            </a:r>
            <a:r>
              <a:rPr lang="ru-RU" sz="72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сколько </a:t>
            </a:r>
            <a:r>
              <a:rPr lang="ru-RU" sz="72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стоит</a:t>
            </a:r>
            <a:r>
              <a:rPr lang="ru-RU" sz="72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72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(ИГРУШКИ)</a:t>
            </a:r>
            <a:endParaRPr lang="ru-RU" sz="7200" b="1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98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flipH="1">
            <a:off x="7713869" y="2628900"/>
            <a:ext cx="35303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9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00 </a:t>
            </a:r>
            <a:r>
              <a:rPr lang="ru-RU" sz="9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</a:t>
            </a:r>
            <a:endParaRPr lang="ru-RU" sz="9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037" y="328612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35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flipH="1">
            <a:off x="7742443" y="2644170"/>
            <a:ext cx="36161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9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00 </a:t>
            </a:r>
            <a:r>
              <a:rPr lang="ru-RU" sz="9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</a:t>
            </a:r>
            <a:endParaRPr lang="ru-RU" sz="9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987" y="885825"/>
            <a:ext cx="6338887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87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8028193" y="2300287"/>
            <a:ext cx="32732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550 </a:t>
            </a:r>
            <a:r>
              <a:rPr lang="ru-RU" sz="9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</a:t>
            </a:r>
            <a:endParaRPr lang="ru-RU" sz="9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574" y="600075"/>
            <a:ext cx="6016355" cy="521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50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6" y="557213"/>
            <a:ext cx="5457825" cy="55578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flipH="1">
            <a:off x="7272338" y="2428875"/>
            <a:ext cx="33575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9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00 </a:t>
            </a:r>
            <a:r>
              <a:rPr lang="ru-RU" sz="9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173871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879" y="1091922"/>
            <a:ext cx="5681662" cy="50434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flipH="1">
            <a:off x="7158037" y="2615684"/>
            <a:ext cx="41290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1500 </a:t>
            </a:r>
            <a:r>
              <a:rPr lang="ru-RU" sz="10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</a:t>
            </a:r>
            <a:endParaRPr lang="ru-RU" sz="10000" dirty="0"/>
          </a:p>
        </p:txBody>
      </p:sp>
    </p:spTree>
    <p:extLst>
      <p:ext uri="{BB962C8B-B14F-4D97-AF65-F5344CB8AC3E}">
        <p14:creationId xmlns:p14="http://schemas.microsoft.com/office/powerpoint/2010/main" val="12476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12" y="935831"/>
            <a:ext cx="5895975" cy="49863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flipH="1">
            <a:off x="7358060" y="2928938"/>
            <a:ext cx="440055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0" dirty="0"/>
              <a:t>2000р.</a:t>
            </a:r>
          </a:p>
          <a:p>
            <a:r>
              <a:rPr lang="ru-RU" sz="10000" dirty="0" smtClean="0"/>
              <a:t> </a:t>
            </a:r>
            <a:endParaRPr lang="ru-RU" sz="10000" dirty="0"/>
          </a:p>
        </p:txBody>
      </p:sp>
    </p:spTree>
    <p:extLst>
      <p:ext uri="{BB962C8B-B14F-4D97-AF65-F5344CB8AC3E}">
        <p14:creationId xmlns:p14="http://schemas.microsoft.com/office/powerpoint/2010/main" val="27782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143000" y="1057275"/>
            <a:ext cx="5424487" cy="49149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929438" y="2871788"/>
            <a:ext cx="44434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 smtClean="0"/>
              <a:t>5</a:t>
            </a:r>
            <a:r>
              <a:rPr lang="ru-RU" sz="9600" dirty="0"/>
              <a:t>5</a:t>
            </a:r>
            <a:r>
              <a:rPr lang="ru-RU" sz="9600" dirty="0" smtClean="0"/>
              <a:t>00 </a:t>
            </a:r>
            <a:r>
              <a:rPr lang="ru-RU" sz="9600" dirty="0" smtClean="0"/>
              <a:t>р.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347406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9600" dirty="0" smtClean="0">
                <a:solidFill>
                  <a:srgbClr val="FF0000"/>
                </a:solidFill>
              </a:rPr>
              <a:t>МОЛОДЦЫ!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685925" y="5147732"/>
            <a:ext cx="7588078" cy="193886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002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572250" y="682625"/>
            <a:ext cx="3714750" cy="3649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9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1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</a:t>
            </a:r>
            <a:r>
              <a:rPr lang="ru-RU" sz="1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1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s://ostrov-s.ru/upload/images/395563-1021125001419175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88" y="682625"/>
            <a:ext cx="5207000" cy="5207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76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korablik.ru/upload/iblock/33d/33dee4b7b0b278bca635eb2f53c7ba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178" y="842963"/>
            <a:ext cx="6043847" cy="517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886574" y="2584631"/>
            <a:ext cx="4729163" cy="1673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9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200р</a:t>
            </a:r>
            <a:r>
              <a:rPr lang="ru-RU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9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12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www.korablik.ru/upload/iblock/2ac/2acf67dd818ae829eefd59b22eff960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885" y="629603"/>
            <a:ext cx="4519930" cy="539877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 flipH="1">
            <a:off x="6453628" y="3086100"/>
            <a:ext cx="3347596" cy="1673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9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00р</a:t>
            </a:r>
            <a:r>
              <a:rPr lang="ru-RU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9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6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7215188" y="2671763"/>
            <a:ext cx="4000500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0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1000р</a:t>
            </a:r>
            <a:r>
              <a:rPr lang="ru-RU" sz="1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0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s://images.satu.kz/134653768_w640_h640_konstruktory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42888"/>
            <a:ext cx="6286500" cy="6229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474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6557963" y="2443163"/>
            <a:ext cx="532923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2000</a:t>
            </a:r>
            <a:r>
              <a:rPr lang="ru-RU" sz="10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</a:t>
            </a:r>
            <a:endParaRPr lang="ru-RU" sz="10000" dirty="0"/>
          </a:p>
        </p:txBody>
      </p:sp>
      <p:pic>
        <p:nvPicPr>
          <p:cNvPr id="5" name="Рисунок 4" descr="https://static.onlinetrade.ru/img/items/b/kukla_vesna_v884_o_anna_5_ozvuchennaya__438828_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31" y="500062"/>
            <a:ext cx="5647532" cy="6015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781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343775" y="2428874"/>
            <a:ext cx="437197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500</a:t>
            </a:r>
            <a:r>
              <a:rPr lang="ru-RU" sz="10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 </a:t>
            </a:r>
            <a:r>
              <a:rPr lang="ru-RU" sz="10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</a:t>
            </a:r>
            <a:endParaRPr lang="ru-RU" sz="10000" dirty="0"/>
          </a:p>
        </p:txBody>
      </p:sp>
      <p:pic>
        <p:nvPicPr>
          <p:cNvPr id="1026" name="Picture 2" descr="https://images.ru.prom.st/444460113_w640_h640_aksessuary-dlya-barb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300" y="587007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40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flipH="1">
            <a:off x="7158038" y="2557462"/>
            <a:ext cx="36290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9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</a:t>
            </a:r>
            <a:r>
              <a:rPr lang="ru-RU" sz="9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 </a:t>
            </a:r>
            <a:r>
              <a:rPr lang="ru-RU" sz="9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</a:t>
            </a:r>
            <a:endParaRPr lang="ru-RU" dirty="0"/>
          </a:p>
        </p:txBody>
      </p:sp>
      <p:pic>
        <p:nvPicPr>
          <p:cNvPr id="2050" name="Picture 2" descr="https://main-cdn.goods.ru/hlr-system/1484948/100023266606b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941991"/>
            <a:ext cx="6573837" cy="513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16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flipH="1">
            <a:off x="7800973" y="2471738"/>
            <a:ext cx="361473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</a:t>
            </a:r>
            <a:r>
              <a:rPr lang="ru-RU" sz="10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 </a:t>
            </a:r>
            <a:r>
              <a:rPr lang="ru-RU" sz="10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</a:t>
            </a:r>
            <a:endParaRPr lang="ru-RU" sz="10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1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79</TotalTime>
  <Words>56</Words>
  <Application>Microsoft Office PowerPoint</Application>
  <PresentationFormat>Широкоэкранный</PresentationFormat>
  <Paragraphs>21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МОЛОДЦЫ!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Western Digital</dc:creator>
  <cp:lastModifiedBy>Western Digital</cp:lastModifiedBy>
  <cp:revision>13</cp:revision>
  <dcterms:created xsi:type="dcterms:W3CDTF">2021-02-03T13:26:24Z</dcterms:created>
  <dcterms:modified xsi:type="dcterms:W3CDTF">2021-02-12T06:55:42Z</dcterms:modified>
</cp:coreProperties>
</file>