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5" r:id="rId1"/>
  </p:sldMasterIdLst>
  <p:notesMasterIdLst>
    <p:notesMasterId r:id="rId18"/>
  </p:notesMasterIdLst>
  <p:sldIdLst>
    <p:sldId id="260" r:id="rId2"/>
    <p:sldId id="261" r:id="rId3"/>
    <p:sldId id="266" r:id="rId4"/>
    <p:sldId id="267" r:id="rId5"/>
    <p:sldId id="268" r:id="rId6"/>
    <p:sldId id="269" r:id="rId7"/>
    <p:sldId id="270" r:id="rId8"/>
    <p:sldId id="262" r:id="rId9"/>
    <p:sldId id="258" r:id="rId10"/>
    <p:sldId id="263" r:id="rId11"/>
    <p:sldId id="259" r:id="rId12"/>
    <p:sldId id="264" r:id="rId13"/>
    <p:sldId id="265" r:id="rId14"/>
    <p:sldId id="271" r:id="rId15"/>
    <p:sldId id="272" r:id="rId16"/>
    <p:sldId id="273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A46688-8E99-4D1A-8A15-6B76144D8157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6BDB9C-1BD3-4E5B-97BD-5CA9A5E4E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137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BDB9C-1BD3-4E5B-97BD-5CA9A5E4E64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317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566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92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6061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487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16058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0091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4783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894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832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467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480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747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220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304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678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C35C-A1DB-49F1-BDCE-8CE107FF70E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062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AC35C-A1DB-49F1-BDCE-8CE107FF70E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93863B7-4A10-4B43-B795-5945087C6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258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6" r:id="rId1"/>
    <p:sldLayoutId id="2147484067" r:id="rId2"/>
    <p:sldLayoutId id="2147484068" r:id="rId3"/>
    <p:sldLayoutId id="2147484069" r:id="rId4"/>
    <p:sldLayoutId id="2147484070" r:id="rId5"/>
    <p:sldLayoutId id="2147484071" r:id="rId6"/>
    <p:sldLayoutId id="2147484072" r:id="rId7"/>
    <p:sldLayoutId id="2147484073" r:id="rId8"/>
    <p:sldLayoutId id="2147484074" r:id="rId9"/>
    <p:sldLayoutId id="2147484075" r:id="rId10"/>
    <p:sldLayoutId id="2147484076" r:id="rId11"/>
    <p:sldLayoutId id="2147484077" r:id="rId12"/>
    <p:sldLayoutId id="2147484078" r:id="rId13"/>
    <p:sldLayoutId id="2147484079" r:id="rId14"/>
    <p:sldLayoutId id="2147484080" r:id="rId15"/>
    <p:sldLayoutId id="214748408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14350" y="1857375"/>
            <a:ext cx="11287126" cy="296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9600" b="1" dirty="0" smtClean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«ЦЕНА ТОВАРА»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7200" b="1" dirty="0" smtClean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Что сколько стоит?</a:t>
            </a:r>
            <a:endParaRPr lang="ru-RU" sz="7200" b="1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981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49" y="1014413"/>
            <a:ext cx="5653087" cy="501491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flipH="1">
            <a:off x="7713869" y="2628900"/>
            <a:ext cx="353039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 </a:t>
            </a:r>
            <a:r>
              <a:rPr lang="ru-RU" sz="9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р.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4219358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www.korablik.ru/upload/iblock/33d/33dee4b7b0b278bca635eb2f53c7ba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178" y="842963"/>
            <a:ext cx="6043847" cy="517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flipH="1">
            <a:off x="7742443" y="2644170"/>
            <a:ext cx="36161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9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00 </a:t>
            </a:r>
            <a:r>
              <a:rPr lang="ru-RU" sz="9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р.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3333870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2475"/>
            <a:ext cx="7200900" cy="52959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 flipH="1">
            <a:off x="8028193" y="2300287"/>
            <a:ext cx="32732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9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 </a:t>
            </a:r>
            <a:r>
              <a:rPr lang="ru-RU" sz="9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р.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3502508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6" y="557213"/>
            <a:ext cx="5457825" cy="55578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flipH="1">
            <a:off x="7272338" y="2428875"/>
            <a:ext cx="335756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9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00 </a:t>
            </a:r>
            <a:r>
              <a:rPr lang="ru-RU" sz="9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р.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1738718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879" y="1091922"/>
            <a:ext cx="5681662" cy="504348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flipH="1">
            <a:off x="7158037" y="2615684"/>
            <a:ext cx="41290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ru-RU" sz="10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00 </a:t>
            </a:r>
            <a:r>
              <a:rPr lang="ru-RU" sz="10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р.</a:t>
            </a:r>
            <a:endParaRPr lang="ru-RU" sz="10000" dirty="0"/>
          </a:p>
        </p:txBody>
      </p:sp>
    </p:spTree>
    <p:extLst>
      <p:ext uri="{BB962C8B-B14F-4D97-AF65-F5344CB8AC3E}">
        <p14:creationId xmlns:p14="http://schemas.microsoft.com/office/powerpoint/2010/main" val="1247671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812" y="935831"/>
            <a:ext cx="5895975" cy="49863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flipH="1">
            <a:off x="7358062" y="2928938"/>
            <a:ext cx="400049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0" dirty="0" smtClean="0"/>
              <a:t>2000 р.</a:t>
            </a:r>
            <a:endParaRPr lang="ru-RU" sz="10000" dirty="0"/>
          </a:p>
        </p:txBody>
      </p:sp>
    </p:spTree>
    <p:extLst>
      <p:ext uri="{BB962C8B-B14F-4D97-AF65-F5344CB8AC3E}">
        <p14:creationId xmlns:p14="http://schemas.microsoft.com/office/powerpoint/2010/main" val="277820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143000" y="1057275"/>
            <a:ext cx="5424487" cy="49149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572374" y="2871788"/>
            <a:ext cx="38004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dirty="0"/>
              <a:t>5</a:t>
            </a:r>
            <a:r>
              <a:rPr lang="ru-RU" sz="9600" dirty="0" smtClean="0"/>
              <a:t>000 р.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3474068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057" y="841496"/>
            <a:ext cx="5053882" cy="47863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86488" y="2386014"/>
            <a:ext cx="3957637" cy="206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9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1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1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р.</a:t>
            </a:r>
            <a:endParaRPr lang="ru-RU" sz="1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67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812" y="1814512"/>
            <a:ext cx="4572000" cy="30289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961" y="1800225"/>
            <a:ext cx="3023878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129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957263"/>
            <a:ext cx="4357688" cy="46148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0850" y="2531443"/>
            <a:ext cx="3878901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68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288" y="1257299"/>
            <a:ext cx="4800600" cy="432911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 flipH="1">
            <a:off x="8043862" y="2200274"/>
            <a:ext cx="202882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10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р.</a:t>
            </a:r>
            <a:endParaRPr lang="ru-RU" sz="10000" dirty="0"/>
          </a:p>
        </p:txBody>
      </p:sp>
    </p:spTree>
    <p:extLst>
      <p:ext uri="{BB962C8B-B14F-4D97-AF65-F5344CB8AC3E}">
        <p14:creationId xmlns:p14="http://schemas.microsoft.com/office/powerpoint/2010/main" val="1464743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5" y="942975"/>
            <a:ext cx="4951294" cy="484346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 flipH="1">
            <a:off x="7643812" y="2043113"/>
            <a:ext cx="24145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10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р.</a:t>
            </a:r>
            <a:endParaRPr lang="ru-RU" sz="10000" dirty="0"/>
          </a:p>
        </p:txBody>
      </p:sp>
    </p:spTree>
    <p:extLst>
      <p:ext uri="{BB962C8B-B14F-4D97-AF65-F5344CB8AC3E}">
        <p14:creationId xmlns:p14="http://schemas.microsoft.com/office/powerpoint/2010/main" val="1027814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6" y="1227012"/>
            <a:ext cx="6457950" cy="43468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858125" y="2428874"/>
            <a:ext cx="385762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</a:t>
            </a:r>
            <a:r>
              <a:rPr lang="ru-RU" sz="10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р.</a:t>
            </a:r>
            <a:endParaRPr lang="ru-RU" sz="10000" dirty="0"/>
          </a:p>
        </p:txBody>
      </p:sp>
    </p:spTree>
    <p:extLst>
      <p:ext uri="{BB962C8B-B14F-4D97-AF65-F5344CB8AC3E}">
        <p14:creationId xmlns:p14="http://schemas.microsoft.com/office/powerpoint/2010/main" val="4253409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763" y="876300"/>
            <a:ext cx="4876800" cy="48768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flipH="1">
            <a:off x="7463063" y="2344132"/>
            <a:ext cx="27667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9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 </a:t>
            </a:r>
            <a:r>
              <a:rPr lang="ru-RU" sz="9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6160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88" y="1371601"/>
            <a:ext cx="6472237" cy="411003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flipH="1">
            <a:off x="7800973" y="2471738"/>
            <a:ext cx="361473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ru-RU" sz="10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 </a:t>
            </a:r>
            <a:r>
              <a:rPr lang="ru-RU" sz="10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р.</a:t>
            </a:r>
            <a:endParaRPr lang="ru-RU" sz="10000" dirty="0"/>
          </a:p>
        </p:txBody>
      </p:sp>
    </p:spTree>
    <p:extLst>
      <p:ext uri="{BB962C8B-B14F-4D97-AF65-F5344CB8AC3E}">
        <p14:creationId xmlns:p14="http://schemas.microsoft.com/office/powerpoint/2010/main" val="247181338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50</TotalTime>
  <Words>47</Words>
  <Application>Microsoft Office PowerPoint</Application>
  <PresentationFormat>Широкоэкранный</PresentationFormat>
  <Paragraphs>16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Western Digital</dc:creator>
  <cp:lastModifiedBy>Western Digital</cp:lastModifiedBy>
  <cp:revision>8</cp:revision>
  <dcterms:created xsi:type="dcterms:W3CDTF">2021-02-03T13:26:24Z</dcterms:created>
  <dcterms:modified xsi:type="dcterms:W3CDTF">2021-02-03T14:16:45Z</dcterms:modified>
</cp:coreProperties>
</file>