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64" r:id="rId3"/>
    <p:sldId id="261" r:id="rId4"/>
    <p:sldId id="263" r:id="rId5"/>
    <p:sldId id="260" r:id="rId6"/>
    <p:sldId id="257" r:id="rId7"/>
    <p:sldId id="258" r:id="rId8"/>
    <p:sldId id="266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59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14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CAC48-9E7D-4B62-8696-D4201033D27E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13D8B-1E0D-45EA-8FC2-C0EF03F42AF6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865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CAC48-9E7D-4B62-8696-D4201033D27E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13D8B-1E0D-45EA-8FC2-C0EF03F42A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9067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CAC48-9E7D-4B62-8696-D4201033D27E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13D8B-1E0D-45EA-8FC2-C0EF03F42A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5121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CAC48-9E7D-4B62-8696-D4201033D27E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13D8B-1E0D-45EA-8FC2-C0EF03F42AF6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663801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CAC48-9E7D-4B62-8696-D4201033D27E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13D8B-1E0D-45EA-8FC2-C0EF03F42A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52898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CAC48-9E7D-4B62-8696-D4201033D27E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13D8B-1E0D-45EA-8FC2-C0EF03F42AF6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40262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CAC48-9E7D-4B62-8696-D4201033D27E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13D8B-1E0D-45EA-8FC2-C0EF03F42A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9062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CAC48-9E7D-4B62-8696-D4201033D27E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13D8B-1E0D-45EA-8FC2-C0EF03F42A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35757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CAC48-9E7D-4B62-8696-D4201033D27E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13D8B-1E0D-45EA-8FC2-C0EF03F42A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9179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CAC48-9E7D-4B62-8696-D4201033D27E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13D8B-1E0D-45EA-8FC2-C0EF03F42A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645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CAC48-9E7D-4B62-8696-D4201033D27E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13D8B-1E0D-45EA-8FC2-C0EF03F42A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4684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CAC48-9E7D-4B62-8696-D4201033D27E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13D8B-1E0D-45EA-8FC2-C0EF03F42A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629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CAC48-9E7D-4B62-8696-D4201033D27E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13D8B-1E0D-45EA-8FC2-C0EF03F42A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0069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CAC48-9E7D-4B62-8696-D4201033D27E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13D8B-1E0D-45EA-8FC2-C0EF03F42A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061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CAC48-9E7D-4B62-8696-D4201033D27E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13D8B-1E0D-45EA-8FC2-C0EF03F42A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5238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CAC48-9E7D-4B62-8696-D4201033D27E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13D8B-1E0D-45EA-8FC2-C0EF03F42A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2402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CAC48-9E7D-4B62-8696-D4201033D27E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13D8B-1E0D-45EA-8FC2-C0EF03F42A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3395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71CAC48-9E7D-4B62-8696-D4201033D27E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5C13D8B-1E0D-45EA-8FC2-C0EF03F42A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1430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  <p:sldLayoutId id="2147483853" r:id="rId13"/>
    <p:sldLayoutId id="2147483854" r:id="rId14"/>
    <p:sldLayoutId id="2147483855" r:id="rId15"/>
    <p:sldLayoutId id="2147483856" r:id="rId16"/>
    <p:sldLayoutId id="214748385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4353" y="479611"/>
            <a:ext cx="8001000" cy="2971801"/>
          </a:xfrm>
        </p:spPr>
        <p:txBody>
          <a:bodyPr>
            <a:normAutofit/>
          </a:bodyPr>
          <a:lstStyle/>
          <a:p>
            <a:r>
              <a:rPr lang="ru-RU" b="1" dirty="0" smtClean="0"/>
              <a:t>КАБИНЕТ ДОПОЛНИТЕЛЬНОГО ОБРАЗОВАНИЯ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smtClean="0"/>
              <a:t>Педагог дополнительного образования: </a:t>
            </a:r>
          </a:p>
          <a:p>
            <a:r>
              <a:rPr lang="ru-RU" b="1" dirty="0" err="1" smtClean="0"/>
              <a:t>Ламкова</a:t>
            </a:r>
            <a:r>
              <a:rPr lang="ru-RU" b="1" dirty="0" smtClean="0"/>
              <a:t> Елена Александровна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81925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25489" y="1917858"/>
            <a:ext cx="4773168" cy="770965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В 2019 году приобретены предметы декоративно - прикладного искусства 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925489" y="3846900"/>
            <a:ext cx="4141693" cy="27187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43190" y="1536127"/>
            <a:ext cx="4653678" cy="32522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603615" y="1630608"/>
            <a:ext cx="5083305" cy="306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8018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880846" y="762000"/>
            <a:ext cx="4863353" cy="4063999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В 2020 году приобретен  базовый набор «</a:t>
            </a:r>
            <a:r>
              <a:rPr lang="ru-RU" sz="3200" b="1" dirty="0" err="1" smtClean="0">
                <a:solidFill>
                  <a:srgbClr val="FF0000"/>
                </a:solidFill>
              </a:rPr>
              <a:t>Енотик</a:t>
            </a:r>
            <a:r>
              <a:rPr lang="ru-RU" sz="3200" b="1" dirty="0" smtClean="0">
                <a:solidFill>
                  <a:srgbClr val="FF0000"/>
                </a:solidFill>
              </a:rPr>
              <a:t>» для организации проектной деятельности детей 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6701" r="6701"/>
          <a:stretch>
            <a:fillRect/>
          </a:stretch>
        </p:blipFill>
        <p:spPr>
          <a:xfrm>
            <a:off x="263058" y="521954"/>
            <a:ext cx="3975659" cy="62547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812477" y="4039017"/>
            <a:ext cx="4866998" cy="273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9622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4449" y="1083833"/>
            <a:ext cx="5090160" cy="111633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920739" y="806824"/>
            <a:ext cx="5849919" cy="4019175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В 2020 году </a:t>
            </a:r>
            <a:r>
              <a:rPr lang="ru-RU" sz="4000" b="1" dirty="0" err="1" smtClean="0">
                <a:solidFill>
                  <a:srgbClr val="FF0000"/>
                </a:solidFill>
              </a:rPr>
              <a:t>преобретен</a:t>
            </a:r>
            <a:r>
              <a:rPr lang="ru-RU" sz="4000" b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СТЕМ-набор </a:t>
            </a:r>
          </a:p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для опытно-экспериментальной деятельности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15" r="29815"/>
          <a:stretch>
            <a:fillRect/>
          </a:stretch>
        </p:blipFill>
        <p:spPr>
          <a:xfrm rot="5400000">
            <a:off x="-90842" y="1177291"/>
            <a:ext cx="5920742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295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61365" y="197222"/>
            <a:ext cx="3809004" cy="214256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741537" y="1025330"/>
            <a:ext cx="3795341" cy="21348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550542" y="211225"/>
            <a:ext cx="3875943" cy="21802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850573" y="3435045"/>
            <a:ext cx="4126138" cy="232095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58874" y="3194355"/>
            <a:ext cx="4080097" cy="229505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631777" y="4203810"/>
            <a:ext cx="4218796" cy="2373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1051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48719" y="180383"/>
            <a:ext cx="4182973" cy="235292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526280" y="1356845"/>
            <a:ext cx="5074757" cy="285455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795624" y="109727"/>
            <a:ext cx="4151561" cy="233525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08704" y="3907315"/>
            <a:ext cx="4861287" cy="273447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656832" y="3977971"/>
            <a:ext cx="5020056" cy="282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3983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9459" y="645459"/>
            <a:ext cx="7685647" cy="5160681"/>
          </a:xfrm>
        </p:spPr>
        <p:txBody>
          <a:bodyPr>
            <a:normAutofit/>
          </a:bodyPr>
          <a:lstStyle/>
          <a:p>
            <a:pPr algn="ctr"/>
            <a:r>
              <a:rPr lang="ru-RU" sz="9600" dirty="0" smtClean="0">
                <a:solidFill>
                  <a:srgbClr val="FF0000"/>
                </a:solidFill>
              </a:rPr>
              <a:t>СПАСИБО!</a:t>
            </a:r>
            <a:endParaRPr lang="ru-RU" sz="9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7500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86871" y="224297"/>
            <a:ext cx="5023104" cy="28254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981034" y="1723384"/>
            <a:ext cx="5239512" cy="294722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198659" y="3291842"/>
            <a:ext cx="4608576" cy="3334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786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553201" y="-865533"/>
            <a:ext cx="2840939" cy="51098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02024" y="268939"/>
            <a:ext cx="5459504" cy="29493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832845" y="3384066"/>
            <a:ext cx="6427695" cy="3321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9720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1" y="4487332"/>
            <a:ext cx="9867247" cy="150706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В данном помещении реализуются следующие программы дополнительного образования: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4213" y="439271"/>
            <a:ext cx="9867246" cy="3971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980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648697"/>
            <a:ext cx="11546541" cy="1507067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 smtClean="0"/>
              <a:t>«Опытно-экспериментальная деятельность с использованием детской лаборатории»</a:t>
            </a:r>
            <a:br>
              <a:rPr lang="ru-RU" sz="1800" b="1" dirty="0" smtClean="0"/>
            </a:br>
            <a:r>
              <a:rPr lang="ru-RU" sz="1800" b="1" dirty="0"/>
              <a:t/>
            </a:r>
            <a:br>
              <a:rPr lang="ru-RU" sz="1800" b="1" dirty="0"/>
            </a:br>
            <a:r>
              <a:rPr lang="ru-RU" sz="1800" b="1" dirty="0" smtClean="0"/>
              <a:t> «Техническое </a:t>
            </a:r>
            <a:r>
              <a:rPr lang="ru-RU" sz="1800" b="1" dirty="0"/>
              <a:t>творчество с использованием конструкторов </a:t>
            </a:r>
            <a:r>
              <a:rPr lang="ru-RU" sz="1800" b="1" dirty="0" smtClean="0"/>
              <a:t>«Fishertechnik</a:t>
            </a:r>
            <a:r>
              <a:rPr lang="ru-RU" sz="1800" b="1" dirty="0"/>
              <a:t>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959" y="259618"/>
            <a:ext cx="5308170" cy="4133446"/>
          </a:xfrm>
          <a:prstGeom prst="rect">
            <a:avLst/>
          </a:prstGeo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97664" y="-125506"/>
            <a:ext cx="4133445" cy="490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139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930255" y="3950019"/>
            <a:ext cx="4608576" cy="259232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453423" y="441063"/>
            <a:ext cx="5239512" cy="294722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73292" y="288664"/>
            <a:ext cx="5023104" cy="2825496"/>
          </a:xfrm>
          <a:prstGeom prst="rect">
            <a:avLst/>
          </a:prstGeom>
        </p:spPr>
      </p:pic>
      <p:pic>
        <p:nvPicPr>
          <p:cNvPr id="8" name="Объект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42674" y="2648327"/>
            <a:ext cx="2884339" cy="490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0050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11010964" cy="150706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Нашим образовательным учреждением в 2018 году закуплено оборудование для </a:t>
            </a:r>
            <a:br>
              <a:rPr lang="ru-RU" b="1" dirty="0" smtClean="0"/>
            </a:br>
            <a:r>
              <a:rPr lang="ru-RU" b="1" dirty="0" smtClean="0"/>
              <a:t>опытно-экспериментальной деятельности: 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738189" y="164592"/>
            <a:ext cx="8000169" cy="4135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7573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237309" y="3448742"/>
            <a:ext cx="4016188" cy="30121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632769" y="3448742"/>
            <a:ext cx="4285129" cy="31429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719360" y="202783"/>
            <a:ext cx="6845826" cy="3114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5694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166205" y="233081"/>
            <a:ext cx="5386793" cy="303007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88894" y="233080"/>
            <a:ext cx="4747090" cy="30300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166205" y="3496117"/>
            <a:ext cx="5386793" cy="31516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93" y="3487270"/>
            <a:ext cx="4747091" cy="3160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6512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1930" y="2702858"/>
            <a:ext cx="60198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b="1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b="1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В 2018-2020 годах приобретены </a:t>
            </a:r>
            <a:b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 6 комплектов цифровой лаборатории для дошкольников </a:t>
            </a:r>
            <a:b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000" b="1" dirty="0" smtClean="0">
                <a:solidFill>
                  <a:srgbClr val="FF0000"/>
                </a:solidFill>
              </a:rPr>
              <a:t>«</a:t>
            </a:r>
            <a:r>
              <a:rPr lang="ru-RU" sz="4000" b="1" dirty="0" err="1" smtClean="0">
                <a:solidFill>
                  <a:srgbClr val="FF0000"/>
                </a:solidFill>
              </a:rPr>
              <a:t>Наураша</a:t>
            </a:r>
            <a:r>
              <a:rPr lang="ru-RU" sz="4000" b="1" dirty="0" smtClean="0">
                <a:solidFill>
                  <a:srgbClr val="FF0000"/>
                </a:solidFill>
              </a:rPr>
              <a:t> в стране </a:t>
            </a:r>
            <a:r>
              <a:rPr lang="ru-RU" sz="4000" b="1" dirty="0" err="1" smtClean="0">
                <a:solidFill>
                  <a:srgbClr val="FF0000"/>
                </a:solidFill>
              </a:rPr>
              <a:t>Наурандии</a:t>
            </a:r>
            <a:r>
              <a:rPr lang="ru-RU" sz="4000" b="1" dirty="0" smtClean="0">
                <a:solidFill>
                  <a:srgbClr val="FF0000"/>
                </a:solidFill>
              </a:rPr>
              <a:t>»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22812" y="2777067"/>
            <a:ext cx="45719" cy="79985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423" b="1423"/>
          <a:stretch>
            <a:fillRect/>
          </a:stretch>
        </p:blipFill>
        <p:spPr>
          <a:xfrm>
            <a:off x="645460" y="484094"/>
            <a:ext cx="4706470" cy="5818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125805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112</TotalTime>
  <Words>60</Words>
  <Application>Microsoft Office PowerPoint</Application>
  <PresentationFormat>Широкоэкранный</PresentationFormat>
  <Paragraphs>13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Century Gothic</vt:lpstr>
      <vt:lpstr>Wingdings 3</vt:lpstr>
      <vt:lpstr>Сектор</vt:lpstr>
      <vt:lpstr>КАБИНЕТ ДОПОЛНИТЕЛЬНОГО ОБРАЗОВАНИЯ</vt:lpstr>
      <vt:lpstr>Презентация PowerPoint</vt:lpstr>
      <vt:lpstr>В данном помещении реализуются следующие программы дополнительного образования:</vt:lpstr>
      <vt:lpstr>«Опытно-экспериментальная деятельность с использованием детской лаборатории»   «Техническое творчество с использованием конструкторов «Fishertechnik»</vt:lpstr>
      <vt:lpstr>Презентация PowerPoint</vt:lpstr>
      <vt:lpstr>Нашим образовательным учреждением в 2018 году закуплено оборудование для  опытно-экспериментальной деятельности: </vt:lpstr>
      <vt:lpstr>Презентация PowerPoint</vt:lpstr>
      <vt:lpstr>Презентация PowerPoint</vt:lpstr>
      <vt:lpstr>    В 2018-2020 годах приобретены   6 комплектов цифровой лаборатории для дошкольников   «Наураша в стране Наурандии»</vt:lpstr>
      <vt:lpstr> В 2019 году приобретены предметы декоративно - прикладного искусства 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СПАСИБО!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КАБИНЕТ ДОПОЛНИТЕЛЬНОГО ОБРАЗОВАНИЯ</dc:title>
  <dc:creator>Пользователь Windows</dc:creator>
  <cp:lastModifiedBy>Пользователь Windows</cp:lastModifiedBy>
  <cp:revision>13</cp:revision>
  <dcterms:created xsi:type="dcterms:W3CDTF">2020-10-29T11:04:35Z</dcterms:created>
  <dcterms:modified xsi:type="dcterms:W3CDTF">2020-10-29T12:56:59Z</dcterms:modified>
</cp:coreProperties>
</file>