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0" r:id="rId3"/>
    <p:sldId id="269" r:id="rId4"/>
    <p:sldId id="267" r:id="rId5"/>
    <p:sldId id="257" r:id="rId6"/>
    <p:sldId id="258" r:id="rId7"/>
    <p:sldId id="259" r:id="rId8"/>
    <p:sldId id="260" r:id="rId9"/>
    <p:sldId id="268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9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48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962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3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0516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7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30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4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0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6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5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64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23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7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23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39BA5-5CB9-429A-A318-FE848738112B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E104F2-7FAF-48D3-AE72-305B1A91D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1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7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7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  <a:t>СОВРЕМЕННЫЕ ДЕНЬГИ</a:t>
            </a:r>
            <a:endParaRPr lang="ru-RU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125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ominal.club/wa-data/public/shop/products/98/36/103698/images/166789/166789.750x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87" y="-778597"/>
            <a:ext cx="9288463" cy="842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94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iltorg.ru/images/thumbnails/845/740/detailed/65/Screenshot_2_6ld7-t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-1085849"/>
            <a:ext cx="9401175" cy="898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5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vanovo.podarkix.ru/image?item=Product26577&amp;dirtyAlias=bc9af84e9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59" y="-1950032"/>
            <a:ext cx="10474325" cy="994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2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52.img.avito.st/1280x960/4179407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10" y="-881740"/>
            <a:ext cx="12032781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6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kremnica.ru/images/detailed/72/1000_01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8" y="779488"/>
            <a:ext cx="10028420" cy="511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01.img.avito.st/1280x960/4276655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613" y="-200025"/>
            <a:ext cx="12192000" cy="727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1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08" y="399393"/>
            <a:ext cx="11676992" cy="615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90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2.infourok.ru/uploads/ex/031a/00009f59-86e97586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14362"/>
            <a:ext cx="9756775" cy="605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1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f.ppt-online.org/files/slide/4/478ap9Y0EhrIPWF1U2kOV6jslefBzvNyQZMqLD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2" y="609600"/>
            <a:ext cx="9753600" cy="606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69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yacollectioner.ru/wp-content/uploads/2017/12/1_r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79412"/>
            <a:ext cx="7467600" cy="66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46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perial-mag.ru/upload/shop_3/2/1/2/item_21261/item_image21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71462"/>
            <a:ext cx="7167561" cy="631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8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coins.lave.ru/forum/pic/6527090.jpg"/>
          <p:cNvSpPr>
            <a:spLocks noChangeAspect="1" noChangeArrowheads="1"/>
          </p:cNvSpPr>
          <p:nvPr/>
        </p:nvSpPr>
        <p:spPr bwMode="auto">
          <a:xfrm>
            <a:off x="4598987" y="262731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coins.lave.ru/forum/pic/652709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://99-kopeek.ru/assets/images/russian_coins/5_r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312738"/>
            <a:ext cx="7529512" cy="654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99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rcoins.com/forum/uploads/monthly_01_2017/post-8616-0-35032900-1484670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1" y="571500"/>
            <a:ext cx="7085013" cy="590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20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2.infourok.ru/uploads/ex/1299/0006c958-62a95468/1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438150"/>
            <a:ext cx="1060132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11951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0</Words>
  <Application>Microsoft Office PowerPoint</Application>
  <PresentationFormat>Широкоэкранный</PresentationFormat>
  <Paragraphs>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Грань</vt:lpstr>
      <vt:lpstr>   СОВРЕМЕННЫЕ ДЕНЬГИ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Western Digital</dc:creator>
  <cp:lastModifiedBy>Пользователь Windows</cp:lastModifiedBy>
  <cp:revision>5</cp:revision>
  <dcterms:created xsi:type="dcterms:W3CDTF">2021-01-27T15:27:24Z</dcterms:created>
  <dcterms:modified xsi:type="dcterms:W3CDTF">2022-01-12T14:48:58Z</dcterms:modified>
</cp:coreProperties>
</file>