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87" r:id="rId3"/>
    <p:sldId id="290" r:id="rId4"/>
    <p:sldId id="291" r:id="rId5"/>
    <p:sldId id="292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74" r:id="rId15"/>
    <p:sldId id="268" r:id="rId16"/>
    <p:sldId id="269" r:id="rId17"/>
    <p:sldId id="270" r:id="rId18"/>
    <p:sldId id="271" r:id="rId19"/>
    <p:sldId id="278" r:id="rId20"/>
    <p:sldId id="279" r:id="rId21"/>
    <p:sldId id="281" r:id="rId22"/>
    <p:sldId id="28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CD712C1-1F63-429D-B57E-21EA27EE6520}">
          <p14:sldIdLst>
            <p14:sldId id="256"/>
            <p14:sldId id="287"/>
            <p14:sldId id="290"/>
            <p14:sldId id="291"/>
            <p14:sldId id="292"/>
            <p14:sldId id="259"/>
            <p14:sldId id="260"/>
            <p14:sldId id="261"/>
            <p14:sldId id="262"/>
            <p14:sldId id="263"/>
            <p14:sldId id="265"/>
          </p14:sldIdLst>
        </p14:section>
        <p14:section name="Раздел без заголовка" id="{A9F5BF88-B2DA-4FF7-9C46-1BEB415ACA04}">
          <p14:sldIdLst>
            <p14:sldId id="266"/>
            <p14:sldId id="267"/>
            <p14:sldId id="274"/>
            <p14:sldId id="268"/>
            <p14:sldId id="269"/>
            <p14:sldId id="270"/>
            <p14:sldId id="271"/>
            <p14:sldId id="278"/>
            <p14:sldId id="279"/>
            <p14:sldId id="281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823" autoAdjust="0"/>
  </p:normalViewPr>
  <p:slideViewPr>
    <p:cSldViewPr>
      <p:cViewPr varScale="1">
        <p:scale>
          <a:sx n="102" d="100"/>
          <a:sy n="102" d="100"/>
        </p:scale>
        <p:origin x="678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BF708-93B2-492E-AA43-A4EA955AAEF0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9F610-1D8F-4E4E-A8C3-A2E71CA31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50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A956E04-BF0F-4D6E-8ED4-B9042F7C433A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A6A9F87-06A0-4373-A5AB-199981274A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764704"/>
            <a:ext cx="4620348" cy="2348832"/>
          </a:xfrm>
        </p:spPr>
        <p:txBody>
          <a:bodyPr/>
          <a:lstStyle/>
          <a:p>
            <a:r>
              <a:rPr lang="ru-RU" sz="5400" dirty="0" smtClean="0"/>
              <a:t>Денежные истории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5724128" y="4641112"/>
            <a:ext cx="2745092" cy="1092144"/>
          </a:xfrm>
        </p:spPr>
        <p:txBody>
          <a:bodyPr>
            <a:normAutofit/>
          </a:bodyPr>
          <a:lstStyle/>
          <a:p>
            <a:r>
              <a:rPr lang="ru-RU" dirty="0" smtClean="0"/>
              <a:t>Педагог </a:t>
            </a:r>
            <a:r>
              <a:rPr lang="ru-RU" dirty="0" err="1" smtClean="0"/>
              <a:t>доп.образования</a:t>
            </a:r>
            <a:r>
              <a:rPr lang="ru-RU" dirty="0" smtClean="0"/>
              <a:t> </a:t>
            </a:r>
            <a:r>
              <a:rPr lang="ru-RU" dirty="0" err="1" smtClean="0"/>
              <a:t>Ламкова</a:t>
            </a:r>
            <a:r>
              <a:rPr lang="ru-RU" dirty="0" smtClean="0"/>
              <a:t> Е.А.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29" y="3362026"/>
            <a:ext cx="4419471" cy="337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5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662"/>
            <a:ext cx="3517454" cy="4572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-1408"/>
            <a:ext cx="3131840" cy="3140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47" y="2564904"/>
            <a:ext cx="547260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5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67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416"/>
            <a:ext cx="9144000" cy="717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6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9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7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0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2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0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0154" cy="729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1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340768"/>
            <a:ext cx="3312368" cy="45259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4860032" cy="4286975"/>
          </a:xfrm>
        </p:spPr>
      </p:pic>
    </p:spTree>
    <p:extLst>
      <p:ext uri="{BB962C8B-B14F-4D97-AF65-F5344CB8AC3E}">
        <p14:creationId xmlns:p14="http://schemas.microsoft.com/office/powerpoint/2010/main" val="162944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8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0262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71800" y="116632"/>
            <a:ext cx="4536504" cy="7920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Пермская печатная фабрика Гознака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81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59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700808"/>
            <a:ext cx="5040560" cy="2376264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7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614" y="-16933"/>
            <a:ext cx="464138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439147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6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906"/>
            <a:ext cx="9144000" cy="607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6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707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8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2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49694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1" y="0"/>
            <a:ext cx="9149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8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6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149</TotalTime>
  <Words>14</Words>
  <Application>Microsoft Office PowerPoint</Application>
  <PresentationFormat>Экран (4:3)</PresentationFormat>
  <Paragraphs>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Calibri</vt:lpstr>
      <vt:lpstr>Trebuchet MS</vt:lpstr>
      <vt:lpstr>Wingdings</vt:lpstr>
      <vt:lpstr>Wingdings 2</vt:lpstr>
      <vt:lpstr>Изящная</vt:lpstr>
      <vt:lpstr>Денежные истории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Денежные истории</dc:title>
  <dc:creator>User</dc:creator>
  <cp:lastModifiedBy>Пользователь Windows</cp:lastModifiedBy>
  <cp:revision>20</cp:revision>
  <dcterms:created xsi:type="dcterms:W3CDTF">2018-11-04T07:13:27Z</dcterms:created>
  <dcterms:modified xsi:type="dcterms:W3CDTF">2022-01-12T14:51:42Z</dcterms:modified>
</cp:coreProperties>
</file>