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0" r:id="rId2"/>
    <p:sldId id="256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57" r:id="rId12"/>
    <p:sldId id="258" r:id="rId13"/>
    <p:sldId id="259" r:id="rId14"/>
    <p:sldId id="285" r:id="rId15"/>
    <p:sldId id="269" r:id="rId16"/>
    <p:sldId id="283" r:id="rId17"/>
    <p:sldId id="286" r:id="rId18"/>
    <p:sldId id="287" r:id="rId19"/>
    <p:sldId id="288" r:id="rId20"/>
    <p:sldId id="289" r:id="rId21"/>
    <p:sldId id="290" r:id="rId22"/>
    <p:sldId id="291" r:id="rId23"/>
    <p:sldId id="292" r:id="rId24"/>
    <p:sldId id="293" r:id="rId25"/>
    <p:sldId id="294" r:id="rId26"/>
    <p:sldId id="295" r:id="rId27"/>
    <p:sldId id="296" r:id="rId28"/>
    <p:sldId id="266" r:id="rId29"/>
    <p:sldId id="297" r:id="rId30"/>
    <p:sldId id="268" r:id="rId31"/>
    <p:sldId id="261" r:id="rId32"/>
    <p:sldId id="262" r:id="rId33"/>
    <p:sldId id="263" r:id="rId34"/>
    <p:sldId id="264" r:id="rId35"/>
    <p:sldId id="265" r:id="rId36"/>
    <p:sldId id="267" r:id="rId37"/>
    <p:sldId id="298" r:id="rId38"/>
    <p:sldId id="299" r:id="rId39"/>
    <p:sldId id="271" r:id="rId40"/>
    <p:sldId id="272" r:id="rId41"/>
    <p:sldId id="273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98" autoAdjust="0"/>
    <p:restoredTop sz="94681" autoAdjust="0"/>
  </p:normalViewPr>
  <p:slideViewPr>
    <p:cSldViewPr>
      <p:cViewPr varScale="1">
        <p:scale>
          <a:sx n="106" d="100"/>
          <a:sy n="106" d="100"/>
        </p:scale>
        <p:origin x="112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5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B91E4-DFA2-429B-AD42-2B6A058E3B28}" type="datetimeFigureOut">
              <a:rPr lang="ru-RU" smtClean="0"/>
              <a:pPr/>
              <a:t>23.09.2018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F07FA-E8D1-4FDF-BBF7-722EFB516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dir="in"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B91E4-DFA2-429B-AD42-2B6A058E3B28}" type="datetimeFigureOut">
              <a:rPr lang="ru-RU" smtClean="0"/>
              <a:pPr/>
              <a:t>23.09.2018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F07FA-E8D1-4FDF-BBF7-722EFB516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dir="in"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B91E4-DFA2-429B-AD42-2B6A058E3B28}" type="datetimeFigureOut">
              <a:rPr lang="ru-RU" smtClean="0"/>
              <a:pPr/>
              <a:t>23.09.2018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F07FA-E8D1-4FDF-BBF7-722EFB516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dir="in"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B91E4-DFA2-429B-AD42-2B6A058E3B28}" type="datetimeFigureOut">
              <a:rPr lang="ru-RU" smtClean="0"/>
              <a:pPr/>
              <a:t>23.09.2018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F07FA-E8D1-4FDF-BBF7-722EFB516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dir="in"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B91E4-DFA2-429B-AD42-2B6A058E3B28}" type="datetimeFigureOut">
              <a:rPr lang="ru-RU" smtClean="0"/>
              <a:pPr/>
              <a:t>23.09.2018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F07FA-E8D1-4FDF-BBF7-722EFB516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dir="in"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B91E4-DFA2-429B-AD42-2B6A058E3B28}" type="datetimeFigureOut">
              <a:rPr lang="ru-RU" smtClean="0"/>
              <a:pPr/>
              <a:t>23.09.2018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F07FA-E8D1-4FDF-BBF7-722EFB516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dir="in"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B91E4-DFA2-429B-AD42-2B6A058E3B28}" type="datetimeFigureOut">
              <a:rPr lang="ru-RU" smtClean="0"/>
              <a:pPr/>
              <a:t>23.09.2018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F07FA-E8D1-4FDF-BBF7-722EFB516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dir="in"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B91E4-DFA2-429B-AD42-2B6A058E3B28}" type="datetimeFigureOut">
              <a:rPr lang="ru-RU" smtClean="0"/>
              <a:pPr/>
              <a:t>23.09.2018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F07FA-E8D1-4FDF-BBF7-722EFB516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dir="in"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B91E4-DFA2-429B-AD42-2B6A058E3B28}" type="datetimeFigureOut">
              <a:rPr lang="ru-RU" smtClean="0"/>
              <a:pPr/>
              <a:t>23.09.2018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F07FA-E8D1-4FDF-BBF7-722EFB516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dir="in"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B91E4-DFA2-429B-AD42-2B6A058E3B28}" type="datetimeFigureOut">
              <a:rPr lang="ru-RU" smtClean="0"/>
              <a:pPr/>
              <a:t>23.09.2018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F07FA-E8D1-4FDF-BBF7-722EFB516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dir="in"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B91E4-DFA2-429B-AD42-2B6A058E3B28}" type="datetimeFigureOut">
              <a:rPr lang="ru-RU" smtClean="0"/>
              <a:pPr/>
              <a:t>23.09.2018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F07FA-E8D1-4FDF-BBF7-722EFB516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dir="in"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0B91E4-DFA2-429B-AD42-2B6A058E3B28}" type="datetimeFigureOut">
              <a:rPr lang="ru-RU" smtClean="0"/>
              <a:pPr/>
              <a:t>23.09.2018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F07FA-E8D1-4FDF-BBF7-722EFB516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split dir="in"/>
    <p:sndAc>
      <p:stSnd>
        <p:snd r:embed="rId13" name="chimes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Вова\Desktop\31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428652"/>
            <a:ext cx="9286908" cy="728665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214514" y="2000240"/>
            <a:ext cx="69294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Волшебница вода</a:t>
            </a:r>
            <a:endParaRPr lang="ru-RU" sz="4400" dirty="0"/>
          </a:p>
        </p:txBody>
      </p:sp>
    </p:spTree>
  </p:cSld>
  <p:clrMapOvr>
    <a:masterClrMapping/>
  </p:clrMapOvr>
  <p:transition spd="med">
    <p:split dir="in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Вова\Desktop\otkrytki_pozdravitelnye-09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85786" y="5357826"/>
            <a:ext cx="62865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Поливать растения</a:t>
            </a:r>
            <a:endParaRPr lang="ru-RU" sz="4400" b="1" dirty="0"/>
          </a:p>
        </p:txBody>
      </p:sp>
    </p:spTree>
  </p:cSld>
  <p:clrMapOvr>
    <a:masterClrMapping/>
  </p:clrMapOvr>
  <p:transition spd="med">
    <p:split dir="in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Вова\Desktop\img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dir="in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Вова\Desktop\0008-008-Voda-v-prirode-byvaet-v-trjokh-sostojanijakh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dir="in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Вова\Desktop\slide_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dir="in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Вова\Desktop\0012-012-Zapakh-vod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dir="in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Вова\Desktop\img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dir="in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1472" y="428604"/>
            <a:ext cx="7715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       А может вода стать цветной?</a:t>
            </a:r>
            <a:endParaRPr lang="ru-RU" sz="3600" b="1" dirty="0"/>
          </a:p>
        </p:txBody>
      </p:sp>
      <p:pic>
        <p:nvPicPr>
          <p:cNvPr id="11267" name="Picture 3" descr="C:\Users\Вова\Desktop\27ff6cfc33789b33328e62037a23851d_h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14414" y="428604"/>
            <a:ext cx="7072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А может вода стать цветной?</a:t>
            </a:r>
            <a:endParaRPr lang="ru-RU" sz="4000" b="1" dirty="0"/>
          </a:p>
        </p:txBody>
      </p:sp>
    </p:spTree>
  </p:cSld>
  <p:clrMapOvr>
    <a:masterClrMapping/>
  </p:clrMapOvr>
  <p:transition spd="med">
    <p:split dir="in"/>
    <p:sndAc>
      <p:stSnd>
        <p:snd r:embed="rId2" name="chimes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Вова\Desktop\2774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4282" y="142852"/>
            <a:ext cx="53578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Вода не только может изменить цвет, но и запах</a:t>
            </a:r>
            <a:endParaRPr lang="ru-RU" sz="3200" b="1" dirty="0"/>
          </a:p>
        </p:txBody>
      </p:sp>
    </p:spTree>
  </p:cSld>
  <p:clrMapOvr>
    <a:masterClrMapping/>
  </p:clrMapOvr>
  <p:transition spd="med">
    <p:split dir="in"/>
    <p:sndAc>
      <p:stSnd>
        <p:snd r:embed="rId2" name="chimes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Вова\Desktop\18_4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5720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Обыкновенная вода без вкуса- безвкусная</a:t>
            </a:r>
            <a:endParaRPr lang="ru-RU" sz="3200" b="1" dirty="0"/>
          </a:p>
        </p:txBody>
      </p:sp>
    </p:spTree>
  </p:cSld>
  <p:clrMapOvr>
    <a:masterClrMapping/>
  </p:clrMapOvr>
  <p:transition spd="med">
    <p:split dir="in"/>
    <p:sndAc>
      <p:stSnd>
        <p:snd r:embed="rId2" name="chimes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Вова\Desktop\morskaya-sol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571528"/>
            <a:ext cx="9525000" cy="804862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42844" y="0"/>
            <a:ext cx="47863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Если в воду добавить соль, какой она станет?</a:t>
            </a:r>
            <a:endParaRPr lang="ru-RU" sz="2800" b="1" dirty="0"/>
          </a:p>
        </p:txBody>
      </p:sp>
    </p:spTree>
  </p:cSld>
  <p:clrMapOvr>
    <a:masterClrMapping/>
  </p:clrMapOvr>
  <p:transition spd="med">
    <p:split dir="in"/>
    <p:sndAc>
      <p:stSnd>
        <p:snd r:embed="rId2" name="chimes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Вова\Desktop\0009-009-Zagadk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072330" y="2857496"/>
            <a:ext cx="1785950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split dir="in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Вова\Desktop\178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0"/>
            <a:ext cx="8929718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57158" y="285728"/>
            <a:ext cx="70009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Если в воду добавить сахар, какой она станет?</a:t>
            </a:r>
            <a:endParaRPr lang="ru-RU" sz="3200" b="1" dirty="0"/>
          </a:p>
        </p:txBody>
      </p:sp>
    </p:spTree>
  </p:cSld>
  <p:clrMapOvr>
    <a:masterClrMapping/>
  </p:clrMapOvr>
  <p:transition spd="med">
    <p:split dir="in"/>
    <p:sndAc>
      <p:stSnd>
        <p:snd r:embed="rId2" name="chimes.wav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Вова\Desktop\lim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28596" y="428604"/>
            <a:ext cx="7643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Если в воду добавить лимон, какой она станет?</a:t>
            </a:r>
            <a:endParaRPr lang="ru-RU" sz="2800" b="1" dirty="0"/>
          </a:p>
        </p:txBody>
      </p:sp>
    </p:spTree>
  </p:cSld>
  <p:clrMapOvr>
    <a:masterClrMapping/>
  </p:clrMapOvr>
  <p:transition spd="med">
    <p:split dir="in"/>
    <p:sndAc>
      <p:stSnd>
        <p:snd r:embed="rId2" name="chimes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Вова\Desktop\92486507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28596" y="357166"/>
            <a:ext cx="7715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             А что же она умеет делать?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500298" y="5715016"/>
            <a:ext cx="3143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Течь из крана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split dir="in"/>
    <p:sndAc>
      <p:stSnd>
        <p:snd r:embed="rId2" name="chimes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 descr="C:\Users\Вова\Desktop\1071211054119636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357422" y="571480"/>
            <a:ext cx="51435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    Капать</a:t>
            </a:r>
            <a:r>
              <a:rPr lang="ru-RU" sz="3600" b="1" dirty="0" smtClean="0"/>
              <a:t> </a:t>
            </a:r>
            <a:endParaRPr lang="ru-RU" sz="3600" b="1" dirty="0"/>
          </a:p>
        </p:txBody>
      </p:sp>
    </p:spTree>
  </p:cSld>
  <p:clrMapOvr>
    <a:masterClrMapping/>
  </p:clrMapOvr>
  <p:transition spd="med">
    <p:split dir="in"/>
    <p:sndAc>
      <p:stSnd>
        <p:snd r:embed="rId2" name="chimes.wav"/>
      </p:stSnd>
    </p:sndAc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Вова\Desktop\dsc_750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85852" y="0"/>
            <a:ext cx="57864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            </a:t>
            </a:r>
            <a:r>
              <a:rPr lang="ru-RU" sz="4400" b="1" dirty="0" smtClean="0"/>
              <a:t>Брызгаться</a:t>
            </a:r>
            <a:endParaRPr lang="ru-RU" sz="4400" b="1" dirty="0"/>
          </a:p>
        </p:txBody>
      </p:sp>
    </p:spTree>
  </p:cSld>
  <p:clrMapOvr>
    <a:masterClrMapping/>
  </p:clrMapOvr>
  <p:transition spd="med">
    <p:split dir="in"/>
    <p:sndAc>
      <p:stSnd>
        <p:snd r:embed="rId2" name="chimes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Вова\Desktop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85786" y="2357430"/>
            <a:ext cx="72866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           </a:t>
            </a:r>
            <a:r>
              <a:rPr lang="ru-RU" sz="4400" b="1" dirty="0" smtClean="0"/>
              <a:t>Давайте поиграем </a:t>
            </a:r>
            <a:endParaRPr lang="ru-RU" sz="4000" b="1" dirty="0"/>
          </a:p>
        </p:txBody>
      </p:sp>
    </p:spTree>
  </p:cSld>
  <p:clrMapOvr>
    <a:masterClrMapping/>
  </p:clrMapOvr>
  <p:transition spd="med">
    <p:split dir="in"/>
    <p:sndAc>
      <p:stSnd>
        <p:snd r:embed="rId2" name="chimes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C:\Users\Вова\Desktop\53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472" y="428604"/>
            <a:ext cx="4000528" cy="3238500"/>
          </a:xfrm>
          <a:prstGeom prst="rect">
            <a:avLst/>
          </a:prstGeom>
          <a:noFill/>
        </p:spPr>
      </p:pic>
      <p:pic>
        <p:nvPicPr>
          <p:cNvPr id="21509" name="Picture 5" descr="C:\Users\Вова\Desktop\25f10e2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714356"/>
            <a:ext cx="5518162" cy="27686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28596" y="285728"/>
            <a:ext cx="4500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     Набежала тучка</a:t>
            </a:r>
            <a:endParaRPr lang="ru-RU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643570" y="214290"/>
            <a:ext cx="35004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Спрятала солнышко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3500438"/>
            <a:ext cx="47149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          Начался дождь</a:t>
            </a:r>
            <a:endParaRPr lang="ru-RU" sz="2000" b="1" dirty="0"/>
          </a:p>
        </p:txBody>
      </p:sp>
      <p:pic>
        <p:nvPicPr>
          <p:cNvPr id="21510" name="Picture 6" descr="C:\Users\Вова\Desktop\252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857628"/>
            <a:ext cx="3000396" cy="3000372"/>
          </a:xfrm>
          <a:prstGeom prst="rect">
            <a:avLst/>
          </a:prstGeom>
          <a:noFill/>
        </p:spPr>
      </p:pic>
      <p:pic>
        <p:nvPicPr>
          <p:cNvPr id="21511" name="Picture 7" descr="C:\Users\Вова\Desktop\1090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29190" y="4214818"/>
            <a:ext cx="4000528" cy="2428868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4786314" y="3571876"/>
            <a:ext cx="41433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Забарабанил каплями по листьям и траве</a:t>
            </a:r>
            <a:endParaRPr lang="ru-RU" sz="2000" b="1" dirty="0"/>
          </a:p>
        </p:txBody>
      </p:sp>
    </p:spTree>
  </p:cSld>
  <p:clrMapOvr>
    <a:masterClrMapping/>
  </p:clrMapOvr>
  <p:transition spd="med">
    <p:split dir="in"/>
    <p:sndAc>
      <p:stSnd>
        <p:snd r:embed="rId2" name="chimes.wav"/>
      </p:stSnd>
    </p:sndAc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Вова\Desktop\wate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42910" y="357166"/>
            <a:ext cx="68580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Капли закапали</a:t>
            </a:r>
            <a:endParaRPr lang="ru-RU" dirty="0" smtClean="0"/>
          </a:p>
          <a:p>
            <a:r>
              <a:rPr lang="ru-RU" sz="3600" b="1" dirty="0" smtClean="0"/>
              <a:t>Капля раз, капля два,</a:t>
            </a:r>
          </a:p>
          <a:p>
            <a:r>
              <a:rPr lang="ru-RU" sz="3600" b="1" dirty="0" smtClean="0"/>
              <a:t>Как ….Кап…Кап…</a:t>
            </a:r>
            <a:endParaRPr lang="ru-RU" sz="3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71472" y="2285992"/>
            <a:ext cx="90011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Стали капли поспевать,</a:t>
            </a:r>
          </a:p>
          <a:p>
            <a:r>
              <a:rPr lang="ru-RU" sz="3200" b="1" dirty="0" smtClean="0"/>
              <a:t> капля каплю догонять- </a:t>
            </a:r>
          </a:p>
          <a:p>
            <a:r>
              <a:rPr lang="ru-RU" sz="3200" b="1" dirty="0" smtClean="0"/>
              <a:t>кап, кап, кап. </a:t>
            </a:r>
            <a:endParaRPr lang="ru-RU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42910" y="4429132"/>
            <a:ext cx="70723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Зонтик поскорей раскроем, </a:t>
            </a:r>
          </a:p>
          <a:p>
            <a:r>
              <a:rPr lang="ru-RU" sz="3200" b="1" dirty="0" smtClean="0"/>
              <a:t>От дождя себя укроем.</a:t>
            </a:r>
            <a:endParaRPr lang="ru-RU" sz="3200" b="1" dirty="0"/>
          </a:p>
        </p:txBody>
      </p:sp>
    </p:spTree>
  </p:cSld>
  <p:clrMapOvr>
    <a:masterClrMapping/>
  </p:clrMapOvr>
  <p:transition spd="med">
    <p:split dir="in"/>
    <p:sndAc>
      <p:stSnd>
        <p:snd r:embed="rId2" name="chimes.wav"/>
      </p:stSnd>
    </p:sndAc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Вова\Desktop\0011-011-Kak-proiskhodit-krugovorot-vody-v-prirod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dir="in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Вова\Desktop\57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643042" y="2786058"/>
            <a:ext cx="71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Превращение в капельки</a:t>
            </a:r>
            <a:endParaRPr lang="ru-RU" sz="3600" b="1" dirty="0"/>
          </a:p>
        </p:txBody>
      </p:sp>
    </p:spTree>
  </p:cSld>
  <p:clrMapOvr>
    <a:masterClrMapping/>
  </p:clrMapOvr>
  <p:transition spd="med">
    <p:split dir="in"/>
    <p:sndAc>
      <p:stSnd>
        <p:snd r:embed="rId2" name="chimes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Вова\Desktop\slide_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dir="in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Вова\Desktop\plaksina_m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dir="in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Вова\Desktop\2bcb5c0188456a16457a2b0635ec12f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dir="in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Вова\Desktop\2ee3b1965d594dc9235fa16cbb2916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dir="in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Вова\Desktop\5e7772f0275c2ac0894672106cf5551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dir="in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Вова\Desktop\7f040ec823358b6c81b09e1cf2e93b8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dir="in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Вова\Desktop\1377417806_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dir="in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Вова\Desktop\0007-007-CHto-zhe-takoe-krugovorot-vody-v-prirod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dir="in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Без воды невозможно прожить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Людям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500430" y="1571612"/>
            <a:ext cx="4041775" cy="639762"/>
          </a:xfrm>
        </p:spPr>
        <p:txBody>
          <a:bodyPr/>
          <a:lstStyle/>
          <a:p>
            <a:r>
              <a:rPr lang="ru-RU" dirty="0" smtClean="0"/>
              <a:t>Животным </a:t>
            </a:r>
            <a:endParaRPr lang="ru-RU" dirty="0"/>
          </a:p>
        </p:txBody>
      </p:sp>
      <p:pic>
        <p:nvPicPr>
          <p:cNvPr id="24578" name="Picture 2" descr="C:\Users\Вова\Desktop\Andresr -Привычки продуктивных людей ТОП-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285992"/>
            <a:ext cx="3048000" cy="2214578"/>
          </a:xfrm>
          <a:prstGeom prst="rect">
            <a:avLst/>
          </a:prstGeom>
          <a:noFill/>
        </p:spPr>
      </p:pic>
      <p:pic>
        <p:nvPicPr>
          <p:cNvPr id="24579" name="Picture 3" descr="C:\Users\Вова\Desktop\загруженное (2)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571868" y="2214554"/>
            <a:ext cx="2826647" cy="2214578"/>
          </a:xfrm>
          <a:prstGeom prst="rect">
            <a:avLst/>
          </a:prstGeom>
          <a:noFill/>
        </p:spPr>
      </p:pic>
      <p:pic>
        <p:nvPicPr>
          <p:cNvPr id="24580" name="Picture 4" descr="C:\Users\Вова\Desktop\50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72264" y="2214554"/>
            <a:ext cx="2571736" cy="2214578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6500826" y="1714488"/>
            <a:ext cx="2643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Растениям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4581" name="Picture 5" descr="C:\Users\Вова\Desktop\низкорослые-хвойные-растения-для-сада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71604" y="5000636"/>
            <a:ext cx="6000792" cy="185736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643042" y="4572008"/>
            <a:ext cx="5786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                     Растениям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 spd="med">
    <p:split dir="in"/>
    <p:sndAc>
      <p:stSnd>
        <p:snd r:embed="rId2" name="chimes.wav"/>
      </p:stSnd>
    </p:sndAc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Вова\Desktop\77351_kosmos_oboi_pejzazhi_planeta_2560x1600_(www.GdeFon.ru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14348" y="2928934"/>
            <a:ext cx="80057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bg1">
                    <a:lumMod val="95000"/>
                  </a:schemeClr>
                </a:solidFill>
              </a:rPr>
              <a:t>Большую част земли занимает вода</a:t>
            </a:r>
            <a:endParaRPr lang="ru-RU" sz="40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 spd="med">
    <p:split dir="in"/>
    <p:sndAc>
      <p:stSnd>
        <p:snd r:embed="rId2" name="chimes.wav"/>
      </p:stSnd>
    </p:sndAc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Вова\Desktop\slide_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dir="in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Вова\Desktop\6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57224" y="357166"/>
            <a:ext cx="69294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              Чтобы купаться</a:t>
            </a:r>
            <a:endParaRPr lang="ru-RU" sz="4000" dirty="0"/>
          </a:p>
        </p:txBody>
      </p:sp>
    </p:spTree>
  </p:cSld>
  <p:clrMapOvr>
    <a:masterClrMapping/>
  </p:clrMapOvr>
  <p:transition spd="med">
    <p:split dir="in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Вова\Desktop\0016-016-Beregite-vodu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dir="in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Вова\Desktop\water-1024x76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142976" y="642918"/>
            <a:ext cx="735808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Родник иссяк, ручей ослаб,</a:t>
            </a:r>
          </a:p>
          <a:p>
            <a:r>
              <a:rPr lang="ru-RU" sz="3600" dirty="0" smtClean="0"/>
              <a:t>Вода из крана как- кап-кап. </a:t>
            </a:r>
          </a:p>
          <a:p>
            <a:r>
              <a:rPr lang="ru-RU" sz="3600" dirty="0" smtClean="0"/>
              <a:t>Мелеют реки и моря. </a:t>
            </a:r>
          </a:p>
          <a:p>
            <a:r>
              <a:rPr lang="ru-RU" sz="3600" dirty="0" smtClean="0"/>
              <a:t>Не тратьте воду зря, зря, зря. </a:t>
            </a:r>
          </a:p>
          <a:p>
            <a:r>
              <a:rPr lang="ru-RU" sz="3600" dirty="0" smtClean="0"/>
              <a:t>А то пройдет немного лет-</a:t>
            </a:r>
          </a:p>
          <a:p>
            <a:r>
              <a:rPr lang="ru-RU" sz="3600" dirty="0" smtClean="0"/>
              <a:t>И нет водицы, нет, нет, нет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643438" y="4429132"/>
            <a:ext cx="3857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С. </a:t>
            </a:r>
            <a:r>
              <a:rPr lang="ru-RU" sz="2000" dirty="0" err="1" smtClean="0"/>
              <a:t>Погореловский</a:t>
            </a:r>
            <a:endParaRPr lang="ru-RU" sz="2000" dirty="0"/>
          </a:p>
        </p:txBody>
      </p:sp>
    </p:spTree>
  </p:cSld>
  <p:clrMapOvr>
    <a:masterClrMapping/>
  </p:clrMapOvr>
  <p:transition spd="med">
    <p:split dir="in"/>
    <p:sndAc>
      <p:stSnd>
        <p:snd r:embed="rId2" name="chimes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Вова\Desktop\439759120974382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00166" y="5857892"/>
            <a:ext cx="69294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         </a:t>
            </a:r>
            <a:r>
              <a:rPr lang="ru-RU" sz="5400" b="1" dirty="0" smtClean="0"/>
              <a:t>Чтобы стирать</a:t>
            </a:r>
            <a:endParaRPr lang="ru-RU" sz="5400" b="1" dirty="0"/>
          </a:p>
        </p:txBody>
      </p:sp>
    </p:spTree>
  </p:cSld>
  <p:clrMapOvr>
    <a:masterClrMapping/>
  </p:clrMapOvr>
  <p:transition spd="med">
    <p:split dir="in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Вова\Desktop\847527_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14414" y="5786454"/>
            <a:ext cx="68580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           Мыть посуду</a:t>
            </a:r>
            <a:endParaRPr lang="ru-RU" sz="4400" b="1" dirty="0"/>
          </a:p>
        </p:txBody>
      </p:sp>
    </p:spTree>
  </p:cSld>
  <p:clrMapOvr>
    <a:masterClrMapping/>
  </p:clrMapOvr>
  <p:transition spd="med">
    <p:split dir="in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Вова\Desktop\povareno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14414" y="285728"/>
            <a:ext cx="714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         Готовить кушать</a:t>
            </a:r>
            <a:endParaRPr lang="ru-RU" sz="4000" b="1" dirty="0"/>
          </a:p>
        </p:txBody>
      </p:sp>
    </p:spTree>
  </p:cSld>
  <p:clrMapOvr>
    <a:masterClrMapping/>
  </p:clrMapOvr>
  <p:transition spd="med">
    <p:split dir="in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Вова\Desktop\se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714480" y="500042"/>
            <a:ext cx="63579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     Плавать на лодке</a:t>
            </a:r>
            <a:endParaRPr lang="ru-RU" sz="4000" b="1" dirty="0"/>
          </a:p>
        </p:txBody>
      </p:sp>
    </p:spTree>
  </p:cSld>
  <p:clrMapOvr>
    <a:masterClrMapping/>
  </p:clrMapOvr>
  <p:transition spd="med">
    <p:split dir="in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Вова\Desktop\111169_o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4282" y="857232"/>
            <a:ext cx="73581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Ловить рыбу</a:t>
            </a:r>
            <a:endParaRPr lang="ru-RU" sz="4400" b="1" dirty="0"/>
          </a:p>
        </p:txBody>
      </p:sp>
    </p:spTree>
  </p:cSld>
  <p:clrMapOvr>
    <a:masterClrMapping/>
  </p:clrMapOvr>
  <p:transition spd="med">
    <p:split dir="in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208</Words>
  <Application>Microsoft Office PowerPoint</Application>
  <PresentationFormat>Экран (4:3)</PresentationFormat>
  <Paragraphs>47</Paragraphs>
  <Slides>41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4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Без воды невозможно прожить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Вова</dc:creator>
  <cp:lastModifiedBy>Пользователь Windows</cp:lastModifiedBy>
  <cp:revision>20</cp:revision>
  <dcterms:created xsi:type="dcterms:W3CDTF">2014-02-11T08:10:33Z</dcterms:created>
  <dcterms:modified xsi:type="dcterms:W3CDTF">2018-09-23T15:04:10Z</dcterms:modified>
</cp:coreProperties>
</file>