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305" autoAdjust="0"/>
  </p:normalViewPr>
  <p:slideViewPr>
    <p:cSldViewPr snapToGrid="0">
      <p:cViewPr varScale="1">
        <p:scale>
          <a:sx n="91" d="100"/>
          <a:sy n="91" d="100"/>
        </p:scale>
        <p:origin x="108" y="1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6A91DA-6B8B-4941-97EE-14FDE56766E0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EFD8DA-605B-44C7-A01C-864BF42A4A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344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EFD8DA-605B-44C7-A01C-864BF42A4A7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754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EFD8DA-605B-44C7-A01C-864BF42A4A7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937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EFD8DA-605B-44C7-A01C-864BF42A4A7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8996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EFD8DA-605B-44C7-A01C-864BF42A4A7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338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EFD8DA-605B-44C7-A01C-864BF42A4A7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6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52908-CA46-4A2A-96FC-711A32DE4408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827C-0CB6-4DCA-9133-A378C4837F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770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52908-CA46-4A2A-96FC-711A32DE4408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827C-0CB6-4DCA-9133-A378C4837F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800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52908-CA46-4A2A-96FC-711A32DE4408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827C-0CB6-4DCA-9133-A378C4837F34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71388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52908-CA46-4A2A-96FC-711A32DE4408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827C-0CB6-4DCA-9133-A378C4837F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4292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52908-CA46-4A2A-96FC-711A32DE4408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827C-0CB6-4DCA-9133-A378C4837F3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086067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52908-CA46-4A2A-96FC-711A32DE4408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827C-0CB6-4DCA-9133-A378C4837F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504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52908-CA46-4A2A-96FC-711A32DE4408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827C-0CB6-4DCA-9133-A378C4837F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883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52908-CA46-4A2A-96FC-711A32DE4408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827C-0CB6-4DCA-9133-A378C4837F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410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52908-CA46-4A2A-96FC-711A32DE4408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827C-0CB6-4DCA-9133-A378C4837F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143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52908-CA46-4A2A-96FC-711A32DE4408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827C-0CB6-4DCA-9133-A378C4837F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271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52908-CA46-4A2A-96FC-711A32DE4408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827C-0CB6-4DCA-9133-A378C4837F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379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52908-CA46-4A2A-96FC-711A32DE4408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827C-0CB6-4DCA-9133-A378C4837F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32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52908-CA46-4A2A-96FC-711A32DE4408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827C-0CB6-4DCA-9133-A378C4837F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237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52908-CA46-4A2A-96FC-711A32DE4408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827C-0CB6-4DCA-9133-A378C4837F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282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52908-CA46-4A2A-96FC-711A32DE4408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827C-0CB6-4DCA-9133-A378C4837F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947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52908-CA46-4A2A-96FC-711A32DE4408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827C-0CB6-4DCA-9133-A378C4837F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960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52908-CA46-4A2A-96FC-711A32DE4408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E72827C-0CB6-4DCA-9133-A378C4837F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011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ВОЗДУХ МОЖЕТ СОПРОТИВЛЯТЬСЯ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969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img-fotki.yandex.ru/get/9328/46648767.3/0_9c9a6_9dadda89_XX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90410"/>
            <a:ext cx="12036425" cy="7048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9752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avdarma.md/ru/uploads/posts/2017-05/1495909581_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70908" y="-3290889"/>
            <a:ext cx="17456726" cy="10059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490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ik.ru/wp-content/uploads/2019/05/f2c3c93b16a01daaa5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0635"/>
            <a:ext cx="121920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16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38069/d89aa84d-a716-4fd3-8d47-a0b5db1b42bb/s1200?webp=fal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721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www.vsyako.net/wp-content/uploads/2019/04/e1de8002bc5a434b376ab2c87a4c75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1976846" cy="7001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400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1.i.ua/prikol/pic/2/3/3790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29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33strausa.ru/server/php/files/big/555%20%28238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93388" cy="6983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2049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pbs.twimg.com/media/DtttDXnW4AI0R4W.jpg:lar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897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66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avatars.mds.yandex.net/get-pdb/1209255/9c119d74-7f37-48bd-8de2-abf5b31b44ea/s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042775" cy="7530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7162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apikabu.ru/img_n/2012-05_5/f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378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634883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73</TotalTime>
  <Words>8</Words>
  <Application>Microsoft Office PowerPoint</Application>
  <PresentationFormat>Широкоэкранный</PresentationFormat>
  <Paragraphs>6</Paragraphs>
  <Slides>11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Trebuchet MS</vt:lpstr>
      <vt:lpstr>Wingdings 3</vt:lpstr>
      <vt:lpstr>Грань</vt:lpstr>
      <vt:lpstr>ВОЗДУХ МОЖЕТ СОПРОТИВЛЯТЬСЯ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ВОЗДУХ МОЖЕТ СОПРОТИВЛЯТЬСЯ</dc:title>
  <dc:creator>Пользователь Windows</dc:creator>
  <cp:lastModifiedBy>Пользователь Windows</cp:lastModifiedBy>
  <cp:revision>6</cp:revision>
  <dcterms:created xsi:type="dcterms:W3CDTF">2019-11-12T12:10:27Z</dcterms:created>
  <dcterms:modified xsi:type="dcterms:W3CDTF">2022-01-21T03:11:25Z</dcterms:modified>
</cp:coreProperties>
</file>