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12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6E643-DC92-4DCD-864D-A409F1DEC336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B0667-AF9B-4330-98F8-C9CD01E3914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7AE13-B3A4-408B-8BFB-4E1AFB517ED8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95D24-7F31-4D31-A8CB-5BDB1BAAB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1428736"/>
            <a:ext cx="7786742" cy="36317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15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Азбука</a:t>
            </a:r>
            <a:r>
              <a:rPr lang="ru-RU" sz="115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15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денег</a:t>
            </a:r>
            <a:endParaRPr lang="ru-RU" sz="115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к научить детей считать деньги?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3071810"/>
            <a:ext cx="1785950" cy="1785950"/>
          </a:xfrm>
          <a:prstGeom prst="rect">
            <a:avLst/>
          </a:prstGeom>
          <a:noFill/>
        </p:spPr>
      </p:pic>
      <p:sp>
        <p:nvSpPr>
          <p:cNvPr id="13318" name="AutoShape 6" descr="Забавная &quot;Пачка денег&quot; 1000 рублей — купить в интернет-магазине OZON с  быстрой доставк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0" name="Picture 8" descr="Забавная &quot;Пачка денег&quot; 1000 рублей — купить в интернет-магазине OZON с  быстрой доставкой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000372"/>
            <a:ext cx="2000264" cy="1252165"/>
          </a:xfrm>
          <a:prstGeom prst="rect">
            <a:avLst/>
          </a:prstGeom>
          <a:noFill/>
        </p:spPr>
      </p:pic>
      <p:sp>
        <p:nvSpPr>
          <p:cNvPr id="13322" name="AutoShape 10" descr="10 рублей 2011 года Цена монеты 10 рублей 2011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4" name="AutoShape 12" descr="10 рублей 2011 года Цена монеты 10 рублей 2011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6" name="AutoShape 14" descr="10 рублей 2011 года Цена монеты 10 рублей 2011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8" name="AutoShape 16" descr="10 рублей 2011 года Цена монеты 10 рублей 2011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30" name="Picture 18" descr="https://molva33.ru/wp-content/uploads/2016/03/Banknote_1000_rubles_2004_b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203054">
            <a:off x="602403" y="353022"/>
            <a:ext cx="1307297" cy="571504"/>
          </a:xfrm>
          <a:prstGeom prst="rect">
            <a:avLst/>
          </a:prstGeom>
          <a:noFill/>
        </p:spPr>
      </p:pic>
      <p:pic>
        <p:nvPicPr>
          <p:cNvPr id="16" name="Picture 18" descr="https://molva33.ru/wp-content/uploads/2016/03/Banknote_1000_rubles_2004_b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11063">
            <a:off x="7410452" y="301911"/>
            <a:ext cx="1307297" cy="571504"/>
          </a:xfrm>
          <a:prstGeom prst="rect">
            <a:avLst/>
          </a:prstGeom>
          <a:noFill/>
        </p:spPr>
      </p:pic>
      <p:pic>
        <p:nvPicPr>
          <p:cNvPr id="13332" name="Picture 20" descr="https://molva33.ru/wp-content/uploads/2016/03/Banknote_1000_rubles_2004_bac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214290"/>
            <a:ext cx="1351042" cy="590628"/>
          </a:xfrm>
          <a:prstGeom prst="rect">
            <a:avLst/>
          </a:prstGeom>
          <a:noFill/>
        </p:spPr>
      </p:pic>
      <p:pic>
        <p:nvPicPr>
          <p:cNvPr id="18" name="Picture 18" descr="https://molva33.ru/wp-content/uploads/2016/03/Banknote_1000_rubles_2004_b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158978">
            <a:off x="461703" y="5778738"/>
            <a:ext cx="1307297" cy="571504"/>
          </a:xfrm>
          <a:prstGeom prst="rect">
            <a:avLst/>
          </a:prstGeom>
          <a:noFill/>
        </p:spPr>
      </p:pic>
      <p:pic>
        <p:nvPicPr>
          <p:cNvPr id="19" name="Picture 18" descr="https://molva33.ru/wp-content/uploads/2016/03/Banknote_1000_rubles_2004_b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5929330"/>
            <a:ext cx="1307297" cy="571504"/>
          </a:xfrm>
          <a:prstGeom prst="rect">
            <a:avLst/>
          </a:prstGeom>
          <a:noFill/>
        </p:spPr>
      </p:pic>
      <p:pic>
        <p:nvPicPr>
          <p:cNvPr id="20" name="Picture 18" descr="https://molva33.ru/wp-content/uploads/2016/03/Banknote_1000_rubles_2004_b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690248">
            <a:off x="7331931" y="5824993"/>
            <a:ext cx="1307297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ids-toys-on-wood-shop-shelves_53562-27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7002"/>
            <a:ext cx="8072494" cy="6602424"/>
          </a:xfrm>
          <a:prstGeom prst="rect">
            <a:avLst/>
          </a:prstGeom>
        </p:spPr>
      </p:pic>
      <p:pic>
        <p:nvPicPr>
          <p:cNvPr id="6" name="Рисунок 5" descr="rubik_cube_PNG10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58" r="12941" b="22353"/>
          <a:stretch>
            <a:fillRect/>
          </a:stretch>
        </p:blipFill>
        <p:spPr>
          <a:xfrm>
            <a:off x="3857620" y="3071810"/>
            <a:ext cx="1327022" cy="1287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rcRect r="15385" b="23846"/>
          <a:stretch>
            <a:fillRect/>
          </a:stretch>
        </p:blipFill>
        <p:spPr>
          <a:xfrm>
            <a:off x="4572000" y="142852"/>
            <a:ext cx="4357718" cy="3214710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500438"/>
            <a:ext cx="4214365" cy="2928958"/>
          </a:xfrm>
          <a:prstGeom prst="rect">
            <a:avLst/>
          </a:prstGeom>
        </p:spPr>
      </p:pic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500438"/>
            <a:ext cx="4391241" cy="2928958"/>
          </a:xfrm>
          <a:prstGeom prst="rect">
            <a:avLst/>
          </a:prstGeom>
        </p:spPr>
      </p:pic>
      <p:pic>
        <p:nvPicPr>
          <p:cNvPr id="7" name="Рисунок 6" descr="goznak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42852"/>
            <a:ext cx="4214842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142852"/>
            <a:ext cx="3357586" cy="2306034"/>
          </a:xfrm>
          <a:prstGeom prst="rect">
            <a:avLst/>
          </a:prstGeom>
        </p:spPr>
      </p:pic>
      <p:pic>
        <p:nvPicPr>
          <p:cNvPr id="16" name="Рисунок 15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643182"/>
            <a:ext cx="3011921" cy="2071702"/>
          </a:xfrm>
          <a:prstGeom prst="rect">
            <a:avLst/>
          </a:prstGeom>
        </p:spPr>
      </p:pic>
      <p:pic>
        <p:nvPicPr>
          <p:cNvPr id="17" name="Рисунок 16" descr="ext_foto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4857760"/>
            <a:ext cx="3071834" cy="1720290"/>
          </a:xfrm>
          <a:prstGeom prst="rect">
            <a:avLst/>
          </a:prstGeom>
        </p:spPr>
      </p:pic>
      <p:pic>
        <p:nvPicPr>
          <p:cNvPr id="18" name="Рисунок 17" descr="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2571744"/>
            <a:ext cx="3101394" cy="2143140"/>
          </a:xfrm>
          <a:prstGeom prst="rect">
            <a:avLst/>
          </a:prstGeom>
        </p:spPr>
      </p:pic>
      <p:sp>
        <p:nvSpPr>
          <p:cNvPr id="10242" name="AutoShape 2" descr="https://www.pinclipart.com/picdir/big/562-5623945_curved-arrow-blue-blue-curved-arrows-clipart-p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Рисунок 22" descr="562-5623945_curved-arrow-blue-blue-curved-arrows-clipart-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445442" flipH="1">
            <a:off x="6359933" y="1256298"/>
            <a:ext cx="1571605" cy="790386"/>
          </a:xfrm>
          <a:prstGeom prst="rect">
            <a:avLst/>
          </a:prstGeom>
        </p:spPr>
      </p:pic>
      <p:pic>
        <p:nvPicPr>
          <p:cNvPr id="24" name="Рисунок 23" descr="562-5623945_curved-arrow-blue-blue-curved-arrows-clipart-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8803082" flipH="1">
            <a:off x="6711134" y="5346374"/>
            <a:ext cx="1571605" cy="790386"/>
          </a:xfrm>
          <a:prstGeom prst="rect">
            <a:avLst/>
          </a:prstGeom>
        </p:spPr>
      </p:pic>
      <p:pic>
        <p:nvPicPr>
          <p:cNvPr id="25" name="Рисунок 24" descr="562-5623945_curved-arrow-blue-blue-curved-arrows-clipart-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3876386" flipH="1">
            <a:off x="1066228" y="5342134"/>
            <a:ext cx="1571605" cy="790386"/>
          </a:xfrm>
          <a:prstGeom prst="rect">
            <a:avLst/>
          </a:prstGeom>
        </p:spPr>
      </p:pic>
      <p:pic>
        <p:nvPicPr>
          <p:cNvPr id="26" name="Рисунок 25" descr="562-5623945_curved-arrow-blue-blue-curved-arrows-clipart-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8853790" flipH="1">
            <a:off x="974162" y="1229328"/>
            <a:ext cx="1571605" cy="790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20</cp:revision>
  <dcterms:created xsi:type="dcterms:W3CDTF">2020-12-05T12:27:14Z</dcterms:created>
  <dcterms:modified xsi:type="dcterms:W3CDTF">2020-12-12T15:10:56Z</dcterms:modified>
</cp:coreProperties>
</file>