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9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41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12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008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13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501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85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18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11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7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9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2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79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49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1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86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A8C9A5-7689-4C5B-877B-F9A7AC730D2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21A1497-F279-4DEA-BD1D-DBC936A3C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46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64DCC-BAE0-47D6-BB12-55975B917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5BC6CAE-3EFD-42C9-A4ED-013A22CEF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947" y="363894"/>
            <a:ext cx="4727543" cy="63033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56FEE6-71E0-47C7-B670-27CA9E643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59228"/>
            <a:ext cx="4606022" cy="613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8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3C3A5D-78DB-47DF-B1A0-EE2B0B97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87" y="-158621"/>
            <a:ext cx="51435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825AE-775F-49EE-A6B9-CE1F4D7C08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BC3736-BCB9-40FC-AF74-DC561F3851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30C4E6-11E2-4094-8D05-903441A6F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442" y="-280494"/>
            <a:ext cx="5237848" cy="697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6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3C437-F1BF-4609-BDF7-95E409AA8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D1DE6B-3EC4-4CED-9EF7-AB4A4AD06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78420" y="965200"/>
            <a:ext cx="516915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01C648-F6E7-4263-A753-41731248E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57250" y="-857250"/>
            <a:ext cx="5143500" cy="6858000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6ABFE35E-DDE4-4ED6-B253-F1C02E5B6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4850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2023-03-16T16:57:07Z</dcterms:created>
  <dcterms:modified xsi:type="dcterms:W3CDTF">2023-03-16T17:01:49Z</dcterms:modified>
</cp:coreProperties>
</file>