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21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41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02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715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2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8700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343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46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6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96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86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19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434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526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67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75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30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97E088A-533C-4C8E-8E0D-14A115D6F0A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BB703AA-7488-4623-A671-D1EE79403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295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43E8B2-3B71-4C1A-A072-366E6EF92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25" y="382554"/>
            <a:ext cx="4947946" cy="65972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84368-8A63-4189-A183-2058B36780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480441-D2FC-4880-A27B-C3AE5BD022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EA79D9-97EC-45FD-98EE-B51EA079C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336" y="428859"/>
            <a:ext cx="4947947" cy="659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9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2963A-9E4E-4064-9E2E-72191A4E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B192199-4C06-46B2-82E1-431FB5341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068" y="232281"/>
            <a:ext cx="4535344" cy="63934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250629-F89F-4A5B-AE44-894FC8718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602" y="100033"/>
            <a:ext cx="4595171" cy="65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1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30349-8E7C-4E5B-8152-A6D6F407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308B269-C033-4DAA-A9A1-7A8D311C3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943" y="106797"/>
            <a:ext cx="4353469" cy="66444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016FF5-805F-45AE-9FD2-9E794C299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419" y="106797"/>
            <a:ext cx="4830778" cy="657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54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45B75-1864-4635-AF48-8F32ACAC2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681BDED-3C9C-440A-B15E-501BE984B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8939" y="387589"/>
            <a:ext cx="4562115" cy="608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4962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2023-03-16T18:21:23Z</dcterms:created>
  <dcterms:modified xsi:type="dcterms:W3CDTF">2023-03-16T18:23:49Z</dcterms:modified>
</cp:coreProperties>
</file>