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57D5E-A119-4A65-907D-751C2915814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5B33-6B71-4C3A-8474-6707758AB3B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8636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57D5E-A119-4A65-907D-751C2915814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5B33-6B71-4C3A-8474-6707758AB3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950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57D5E-A119-4A65-907D-751C2915814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5B33-6B71-4C3A-8474-6707758AB3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8069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57D5E-A119-4A65-907D-751C2915814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5B33-6B71-4C3A-8474-6707758AB3B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12677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57D5E-A119-4A65-907D-751C2915814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5B33-6B71-4C3A-8474-6707758AB3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9099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57D5E-A119-4A65-907D-751C2915814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5B33-6B71-4C3A-8474-6707758AB3BD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82265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57D5E-A119-4A65-907D-751C2915814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5B33-6B71-4C3A-8474-6707758AB3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2663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57D5E-A119-4A65-907D-751C2915814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5B33-6B71-4C3A-8474-6707758AB3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0586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57D5E-A119-4A65-907D-751C2915814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5B33-6B71-4C3A-8474-6707758AB3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560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57D5E-A119-4A65-907D-751C2915814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5B33-6B71-4C3A-8474-6707758AB3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998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57D5E-A119-4A65-907D-751C2915814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5B33-6B71-4C3A-8474-6707758AB3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76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57D5E-A119-4A65-907D-751C2915814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5B33-6B71-4C3A-8474-6707758AB3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112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57D5E-A119-4A65-907D-751C2915814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5B33-6B71-4C3A-8474-6707758AB3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1597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57D5E-A119-4A65-907D-751C2915814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5B33-6B71-4C3A-8474-6707758AB3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017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57D5E-A119-4A65-907D-751C2915814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5B33-6B71-4C3A-8474-6707758AB3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32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57D5E-A119-4A65-907D-751C2915814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5B33-6B71-4C3A-8474-6707758AB3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269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57D5E-A119-4A65-907D-751C2915814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D5B33-6B71-4C3A-8474-6707758AB3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551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2057D5E-A119-4A65-907D-751C29158147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23D5B33-6B71-4C3A-8474-6707758AB3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7391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EAFBC3-9616-40AA-B6EE-DD2ED88D5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8C4E227-6C7F-400F-921A-261DC8D54A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9167" y="0"/>
            <a:ext cx="4309353" cy="670499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588BD2-36D2-4659-84D4-1EA1036163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53955"/>
            <a:ext cx="4912567" cy="655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538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E5E8BA3-158E-43BC-A4DA-BEC1626AE6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796" y="270589"/>
            <a:ext cx="4494158" cy="637280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F533F8-5FC6-4549-AFB5-AFA821119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8226" y="255674"/>
            <a:ext cx="4494158" cy="642979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CD5CA4-B5B8-4F7E-9E0C-BD43A61907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18A1F9F-F8AE-4DD5-99B0-45AE1B8384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8779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422F3C-D9C0-4514-8AFF-FDD9CABE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C85CE24-E6B1-4DC7-A67B-0590CED180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77779" y="111427"/>
            <a:ext cx="4976359" cy="663514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21F57A-D139-4310-95D4-D83BF960B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171" y="80353"/>
            <a:ext cx="4596915" cy="6666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535172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</TotalTime>
  <Words>0</Words>
  <Application>Microsoft Office PowerPoint</Application>
  <PresentationFormat>Широкоэкранный</PresentationFormat>
  <Paragraphs>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6" baseType="lpstr">
      <vt:lpstr>Century Gothic</vt:lpstr>
      <vt:lpstr>Wingdings 3</vt:lpstr>
      <vt:lpstr>Сектор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2023-03-16T18:13:40Z</dcterms:created>
  <dcterms:modified xsi:type="dcterms:W3CDTF">2023-03-16T18:16:51Z</dcterms:modified>
</cp:coreProperties>
</file>