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B10B8-1140-48C3-8545-27CD8531492B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FE592-D26B-4754-8732-51724E318060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6562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B10B8-1140-48C3-8545-27CD8531492B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FE592-D26B-4754-8732-51724E3180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303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B10B8-1140-48C3-8545-27CD8531492B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FE592-D26B-4754-8732-51724E3180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6471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B10B8-1140-48C3-8545-27CD8531492B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FE592-D26B-4754-8732-51724E31806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821523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B10B8-1140-48C3-8545-27CD8531492B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FE592-D26B-4754-8732-51724E3180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95683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B10B8-1140-48C3-8545-27CD8531492B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FE592-D26B-4754-8732-51724E31806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924849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B10B8-1140-48C3-8545-27CD8531492B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FE592-D26B-4754-8732-51724E3180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01950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B10B8-1140-48C3-8545-27CD8531492B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FE592-D26B-4754-8732-51724E3180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38492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B10B8-1140-48C3-8545-27CD8531492B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FE592-D26B-4754-8732-51724E3180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55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B10B8-1140-48C3-8545-27CD8531492B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FE592-D26B-4754-8732-51724E3180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126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B10B8-1140-48C3-8545-27CD8531492B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FE592-D26B-4754-8732-51724E3180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4189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B10B8-1140-48C3-8545-27CD8531492B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FE592-D26B-4754-8732-51724E3180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601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B10B8-1140-48C3-8545-27CD8531492B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FE592-D26B-4754-8732-51724E3180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667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B10B8-1140-48C3-8545-27CD8531492B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FE592-D26B-4754-8732-51724E3180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183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B10B8-1140-48C3-8545-27CD8531492B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FE592-D26B-4754-8732-51724E3180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4846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B10B8-1140-48C3-8545-27CD8531492B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FE592-D26B-4754-8732-51724E3180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4437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B10B8-1140-48C3-8545-27CD8531492B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FE592-D26B-4754-8732-51724E3180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2463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74B10B8-1140-48C3-8545-27CD8531492B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1CFE592-D26B-4754-8732-51724E3180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3383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FCEB2A-BD36-4D67-97AC-166EA1254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684ACC84-385C-47EB-A5B1-D2AF1C0F4F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90359" y="97492"/>
            <a:ext cx="4809862" cy="6663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725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281E938-3647-4419-AAEC-6B29BDB45C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757389" y="-959305"/>
            <a:ext cx="6700546" cy="893406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6677F9-4A2D-44FC-BB34-0DD4F5A6EB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16487806">
            <a:off x="684212" y="685799"/>
            <a:ext cx="8001000" cy="297180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5E3DBED-8936-4DF1-B27C-8413E41B1CE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034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52BFE6-DE7B-4AE1-80E2-5843EE272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510AACF-0455-4C63-90A2-EBBDA6E7A0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6200000">
            <a:off x="2467208" y="-935406"/>
            <a:ext cx="6573647" cy="876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760435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</TotalTime>
  <Words>0</Words>
  <Application>Microsoft Office PowerPoint</Application>
  <PresentationFormat>Широкоэкранный</PresentationFormat>
  <Paragraphs>0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6" baseType="lpstr">
      <vt:lpstr>Century Gothic</vt:lpstr>
      <vt:lpstr>Wingdings 3</vt:lpstr>
      <vt:lpstr>Сектор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2023-03-16T18:11:25Z</dcterms:created>
  <dcterms:modified xsi:type="dcterms:W3CDTF">2023-03-16T18:13:24Z</dcterms:modified>
</cp:coreProperties>
</file>