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16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68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701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1612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831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2240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126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146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03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677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673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175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924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113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979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9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143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4E7DD3B-EAD5-4694-A026-54279297DFB1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4B368B-DE29-445C-BBC9-784C4D6CE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7731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3ECAC2-A0E9-40DB-96ED-76AB07B26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49C3129-03A0-4478-8FF9-06EA60E5A7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1333113" y="-930550"/>
            <a:ext cx="6319157" cy="84255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7013D-A1E0-4C3B-8E52-4D17177D62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4296" y="2761911"/>
            <a:ext cx="3074872" cy="409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168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B4817F-56A6-4901-96F0-88D237F89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15" y="133529"/>
            <a:ext cx="5047926" cy="672447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A8BF37-C494-498E-B129-BE569C263B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CDD47B2-ACF8-412C-B25B-413F9D8415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A60965-E82A-4C63-B01F-E85AB7F88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588" y="133529"/>
            <a:ext cx="48220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618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FDF9BF-C4C1-4A5C-99DF-5340C4BF7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3B9D68B-993F-4CC5-A592-CBE58E2AEA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2380002" y="-1499847"/>
            <a:ext cx="6663746" cy="966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280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FAD2D4-0671-467A-A174-AED864E81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E53D35B-576D-441F-A398-77DFDB2DD2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2541484" y="-1337100"/>
            <a:ext cx="6593782" cy="926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383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CC8B8C-4816-49BE-9B2F-70930499F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D161A67-2E26-4988-9EC4-E6657D3EA2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2515276" y="-1236764"/>
            <a:ext cx="6334102" cy="914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58744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2023-03-16T18:05:55Z</dcterms:created>
  <dcterms:modified xsi:type="dcterms:W3CDTF">2023-03-16T18:10:25Z</dcterms:modified>
</cp:coreProperties>
</file>