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473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3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82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4649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683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0612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240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609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85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610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7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0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3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41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00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76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07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21B9C2C-6EF7-435B-8620-B403A7F8517F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E4FEF6C-6838-47C8-9064-180454D5C7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60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B91BCD-389E-4DC8-BE40-11361FC1D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8585"/>
            <a:ext cx="4462163" cy="66208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D7E6CA-B778-4E63-A158-693F3C2A4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63" y="118585"/>
            <a:ext cx="4688230" cy="662083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43A72-E837-47E8-9B70-5256C273D8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C37351-897B-4EF9-946E-34D4957687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39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69D82-7C9A-4B66-A6C5-72A5C5C9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004152-5297-4BE3-B0B8-4BA565207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454" y="0"/>
            <a:ext cx="4750594" cy="6858000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E8F3AF1F-E45A-4BA0-ABDA-3ACB024F0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6818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Сектор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2023-03-16T16:43:55Z</dcterms:created>
  <dcterms:modified xsi:type="dcterms:W3CDTF">2023-03-16T16:45:40Z</dcterms:modified>
</cp:coreProperties>
</file>