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66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03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01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5387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34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8820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637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630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59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40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09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559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0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237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359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6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881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730EE92-ECEE-4415-92FB-66BF54A22610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578D40D-CE59-4441-AF25-062B96846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86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3AC4E5-5F22-4F44-B49D-1BFCE1AB3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431" y="139959"/>
            <a:ext cx="4933562" cy="65780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35C66E-965E-4236-A6E2-1D6D8A6E7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416" y="144625"/>
            <a:ext cx="4687889" cy="671697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5B14F-3C63-4B2F-A048-E0A6301860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F3CF5A-4826-4464-94CA-372DE9DBFE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054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4A763-0707-4643-854B-95CF5827F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74CF034-7855-4880-8B21-6F75AA0AF5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822" y="0"/>
            <a:ext cx="4923676" cy="65649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5B8040-4B2B-4516-89A1-77B346524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669" y="-71904"/>
            <a:ext cx="4923677" cy="656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85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5C304E-B5C3-452E-B6DD-D16983B19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C7B59BD-963F-4A07-A15A-97C668762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-31670" y="1085306"/>
            <a:ext cx="6249847" cy="46873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E4939F-9330-492D-84B6-7C30184EA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40510" y="195942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13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A86823-379F-42C9-B327-81D487D81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2B8DAA1-F4D3-4D59-98CD-2AE925E9A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431202" y="-368514"/>
            <a:ext cx="3998398" cy="53311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8D631F-34EC-49F3-83B1-BD270D4B0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824673" y="1304234"/>
            <a:ext cx="4372039" cy="582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3092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2023-03-16T18:17:08Z</dcterms:created>
  <dcterms:modified xsi:type="dcterms:W3CDTF">2023-03-16T18:20:52Z</dcterms:modified>
</cp:coreProperties>
</file>