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49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400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56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1445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019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4960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826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120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905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46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74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713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53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98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91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334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4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B118592-7BE4-4165-B238-881D5DBE6FC5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F75FCD6-7B1E-4CAF-8C1C-A55A931DE0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825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10C0B5-96C5-4189-88DA-22DE6E1A80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1998D96-582A-4F00-B4AD-6DE1A7ED37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94662F-F13E-41C9-BB6E-908DFB5018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-1"/>
            <a:ext cx="5044579" cy="6858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4B7748-74FB-456B-B3F8-00E228E083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2906" y="0"/>
            <a:ext cx="45924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7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FC0E6-C01F-4A1E-9F70-C79F7D5BF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652D868-73DB-4AD6-8732-F05537B33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19" y="151968"/>
            <a:ext cx="5113349" cy="67060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3DA7DF-61CA-4B56-BFAC-50ACF3AA9C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534" y="151968"/>
            <a:ext cx="4735854" cy="665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11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2E0EC-87CA-4E17-A88C-B42F71D33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9327DAC-D9A5-4980-AA82-98AD3A350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555" y="116633"/>
            <a:ext cx="4870025" cy="64933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A81719-B614-466C-B9EA-9711135DD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791" y="-92324"/>
            <a:ext cx="5022051" cy="670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3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D6B28A-C25D-40C9-83D9-593B164A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5600F37-DEAD-479B-ABBC-1C074F286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29" y="0"/>
            <a:ext cx="5143500" cy="6858000"/>
          </a:xfrm>
          <a:prstGeom prst="rect">
            <a:avLst/>
          </a:prstGeom>
        </p:spPr>
      </p:pic>
      <p:pic>
        <p:nvPicPr>
          <p:cNvPr id="7" name="Объект 6">
            <a:extLst>
              <a:ext uri="{FF2B5EF4-FFF2-40B4-BE49-F238E27FC236}">
                <a16:creationId xmlns:a16="http://schemas.microsoft.com/office/drawing/2014/main" id="{F976166D-28F2-46EE-9907-2B1E4DE7B6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98887" y="-1"/>
            <a:ext cx="515508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97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E3DFC-CF01-45B1-8B34-5ED3655FA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FA51D77-FB86-443A-9D03-C4CF5761E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872923" y="-693125"/>
            <a:ext cx="4125517" cy="573154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4FFF35F-5677-4AD9-90FE-CCE59D42C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71502" y="1467660"/>
            <a:ext cx="4620294" cy="61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43054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</TotalTime>
  <Words>0</Words>
  <Application>Microsoft Office PowerPoint</Application>
  <PresentationFormat>Широкоэкранный</PresentationFormat>
  <Paragraphs>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2023-03-16T16:47:56Z</dcterms:created>
  <dcterms:modified xsi:type="dcterms:W3CDTF">2023-03-16T16:56:29Z</dcterms:modified>
</cp:coreProperties>
</file>