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85" autoAdjust="0"/>
  </p:normalViewPr>
  <p:slideViewPr>
    <p:cSldViewPr>
      <p:cViewPr varScale="1">
        <p:scale>
          <a:sx n="105" d="100"/>
          <a:sy n="105" d="100"/>
        </p:scale>
        <p:origin x="17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620688"/>
            <a:ext cx="7406640" cy="34884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Использование набора по проведению диагностики познавательного развития детей раннего возраста по методике Е.А. </a:t>
            </a:r>
            <a:r>
              <a:rPr lang="ru-RU" dirty="0" err="1" smtClean="0"/>
              <a:t>Стребелевой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365104"/>
            <a:ext cx="740664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/>
              <a:t>Подготовила:</a:t>
            </a:r>
          </a:p>
          <a:p>
            <a:pPr algn="r"/>
            <a:r>
              <a:rPr lang="ru-RU" sz="2400" dirty="0" smtClean="0"/>
              <a:t>Педагог-психолог </a:t>
            </a:r>
          </a:p>
          <a:p>
            <a:pPr algn="r"/>
            <a:r>
              <a:rPr lang="ru-RU" sz="2400" dirty="0" smtClean="0"/>
              <a:t>Курбанова Т.М.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8592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9817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/>
              </a:rPr>
              <a:t>6. «Цветные кубики»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Задание направлено на выделение цвета как признака, различение и называние цвета.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6146" name="Picture 2" descr="C:\Users\User\Desktop\Стребелева\цветные кубик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88840"/>
            <a:ext cx="547260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67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498080" cy="136815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/>
              </a:rPr>
              <a:t>7. «Разрезные картинки»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Задание направлено на выявление уровня развития целостного восприятия предметной картинки.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7170" name="Picture 2" descr="C:\Users\User\Desktop\Стребелева\разрезные картинки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190" y="1844675"/>
            <a:ext cx="5998218" cy="440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32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458032" cy="1930226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8. Конструирование из палочек («молоточек» или «домик»)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целостного восприятия, анализа образца, умения ребенка действовать по подражанию, показу.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8194" name="Picture 2" descr="C:\Users\User\Desktop\Стребелева\конструирование из палочек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548" y="2348880"/>
            <a:ext cx="660790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498080" cy="144016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9. Достань тележку (скользящая тесемка)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наглядно-действенного мышления, умения использовать вспомогательное средство (тесемку).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9218" name="Picture 2" descr="C:\Users\User\Desktop\Стребелева\достань тележку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60848"/>
            <a:ext cx="5472607" cy="360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01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498080" cy="1719064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10. Нарисуй (дорожку или домик)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понимание речевой инструкции, выявление уровня предпосылок к предметному рисунку, а также на определение ведущей руки, согласованность действий рук, отношение к результату, результат.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10242" name="Picture 2" descr="C:\Users\User\Desktop\Стребелева\нарисуй дорожку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348880"/>
            <a:ext cx="5328592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89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1100442"/>
              </p:ext>
            </p:extLst>
          </p:nvPr>
        </p:nvGraphicFramePr>
        <p:xfrm>
          <a:off x="1357484" y="116632"/>
          <a:ext cx="7776864" cy="6634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Документ" r:id="rId3" imgW="7013629" imgH="9702330" progId="Word.Document.12">
                  <p:embed/>
                </p:oleObj>
              </mc:Choice>
              <mc:Fallback>
                <p:oleObj name="Документ" r:id="rId3" imgW="7013629" imgH="97023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57484" y="116632"/>
                        <a:ext cx="7776864" cy="66345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376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412776"/>
            <a:ext cx="7848872" cy="186308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93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dirty="0" smtClean="0"/>
              <a:t>Методика психолого-педагогической диагностики познавательного развития детей </a:t>
            </a:r>
            <a:r>
              <a:rPr lang="ru-RU" sz="2000" dirty="0" smtClean="0"/>
              <a:t>раннего возраста (2-3 лет)</a:t>
            </a:r>
            <a:endParaRPr lang="ru-RU" sz="2000" dirty="0"/>
          </a:p>
        </p:txBody>
      </p:sp>
      <p:pic>
        <p:nvPicPr>
          <p:cNvPr id="2050" name="Picture 2" descr="C:\Users\User\Desktop\Стребелева\чемоданчи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6624736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05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Задания для обследования детей раннего </a:t>
            </a:r>
            <a:r>
              <a:rPr lang="ru-RU" dirty="0" smtClean="0"/>
              <a:t>возраста: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«</a:t>
            </a:r>
            <a:r>
              <a:rPr lang="ru-RU" dirty="0"/>
              <a:t>Лови шарик»</a:t>
            </a:r>
          </a:p>
          <a:p>
            <a:pPr lvl="0"/>
            <a:r>
              <a:rPr lang="ru-RU" dirty="0"/>
              <a:t>«Спрячь шарик»</a:t>
            </a:r>
          </a:p>
          <a:p>
            <a:pPr lvl="0"/>
            <a:r>
              <a:rPr lang="ru-RU" dirty="0"/>
              <a:t>«Разборка и складывание матрешки»</a:t>
            </a:r>
          </a:p>
          <a:p>
            <a:pPr lvl="0"/>
            <a:r>
              <a:rPr lang="ru-RU" dirty="0"/>
              <a:t>«Разборка и складывание пирамидки»</a:t>
            </a:r>
          </a:p>
          <a:p>
            <a:pPr lvl="0"/>
            <a:r>
              <a:rPr lang="ru-RU" dirty="0"/>
              <a:t>«Парные картинки»</a:t>
            </a:r>
          </a:p>
          <a:p>
            <a:pPr lvl="0"/>
            <a:r>
              <a:rPr lang="ru-RU" dirty="0"/>
              <a:t>«Цветные кубики»</a:t>
            </a:r>
          </a:p>
          <a:p>
            <a:pPr lvl="0"/>
            <a:r>
              <a:rPr lang="ru-RU" dirty="0"/>
              <a:t>«Разрезные картинки»</a:t>
            </a:r>
          </a:p>
          <a:p>
            <a:pPr lvl="0"/>
            <a:r>
              <a:rPr lang="ru-RU" dirty="0"/>
              <a:t>Конструирование из палочек («молоточек» или «домик»)</a:t>
            </a:r>
          </a:p>
          <a:p>
            <a:pPr lvl="0"/>
            <a:r>
              <a:rPr lang="ru-RU" dirty="0"/>
              <a:t>Достань тележку (скользящая тесемка)</a:t>
            </a:r>
          </a:p>
          <a:p>
            <a:pPr lvl="0"/>
            <a:r>
              <a:rPr lang="ru-RU" dirty="0"/>
              <a:t>Нарисуй (дорожку или домик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76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Стребелева\общее фот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2061937"/>
            <a:ext cx="7499350" cy="357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498080" cy="2808312"/>
          </a:xfrm>
        </p:spPr>
        <p:txBody>
          <a:bodyPr>
            <a:normAutofit/>
          </a:bodyPr>
          <a:lstStyle/>
          <a:p>
            <a:pPr algn="ctr"/>
            <a:r>
              <a:rPr lang="ru-RU" sz="2200" dirty="0">
                <a:effectLst/>
              </a:rPr>
              <a:t>1. «Лови шарик»</a:t>
            </a:r>
            <a:br>
              <a:rPr lang="ru-RU" sz="2200" dirty="0">
                <a:effectLst/>
              </a:rPr>
            </a:br>
            <a:r>
              <a:rPr lang="ru-RU" sz="2200" dirty="0">
                <a:effectLst/>
              </a:rPr>
              <a:t>Задание направлено на установление контакта и сотрудничества ребенка со взрослым, на понимание ребенком словесной инструкции, прослеживание за двигающимся предметом, развитие ручной моторики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1026" name="Picture 2" descr="C:\Users\User\Desktop\Стребелева\лови шарик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246" y="3394982"/>
            <a:ext cx="3693871" cy="27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78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944216"/>
          </a:xfrm>
        </p:spPr>
        <p:txBody>
          <a:bodyPr>
            <a:noAutofit/>
          </a:bodyPr>
          <a:lstStyle/>
          <a:p>
            <a:pPr algn="ctr"/>
            <a:r>
              <a:rPr lang="ru-RU" sz="2200" dirty="0" smtClean="0">
                <a:effectLst/>
              </a:rPr>
              <a:t>2. «Спрячь </a:t>
            </a:r>
            <a:r>
              <a:rPr lang="ru-RU" sz="2200" dirty="0">
                <a:effectLst/>
              </a:rPr>
              <a:t>шарик»</a:t>
            </a:r>
            <a:br>
              <a:rPr lang="ru-RU" sz="2200" dirty="0">
                <a:effectLst/>
              </a:rPr>
            </a:br>
            <a:r>
              <a:rPr lang="ru-RU" sz="2200" dirty="0">
                <a:effectLst/>
              </a:rPr>
              <a:t>Задание направлено на выявление практического ориентирования ребенка на величину, а также наличия у ребенка у ребенка соотносящих действий.</a:t>
            </a:r>
            <a:br>
              <a:rPr lang="ru-RU" sz="2200" dirty="0">
                <a:effectLst/>
              </a:rPr>
            </a:br>
            <a:endParaRPr lang="ru-RU" sz="2200" dirty="0"/>
          </a:p>
        </p:txBody>
      </p:sp>
      <p:pic>
        <p:nvPicPr>
          <p:cNvPr id="2050" name="Picture 2" descr="C:\Users\User\Desktop\Стребелева\спрячь шарик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6336703" cy="34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74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498080" cy="1935088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3.   «Разборка и складывание матрешки»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практического ориентирования ребенка на величину предмета, а также наличия соотносящих действий, понимания указательного жеста, умения подражать действиям взрослого.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3074" name="Picture 2" descr="C:\Users\User\Desktop\Стребелева\матрешк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92896"/>
            <a:ext cx="554461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3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498080" cy="18002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4.  «Разборка и складывание пирамидки»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у ребенка практического ориентирования на величину, соотносящих действий, ведущей руки, целенаправленности действий.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4098" name="Picture 2" descr="C:\Users\User\Desktop\Стребелева\пирамидк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48880"/>
            <a:ext cx="5472608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99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1584176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effectLst/>
              </a:rPr>
              <a:t>5. «Парные картинки»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Задание направлено на выявление уровня развития у ребенка зрительного восприятия предметных картинок, понимание жестовой инструкции.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5122" name="Picture 2" descr="C:\Users\User\Desktop\Стребелева\парные картинки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590180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48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204</TotalTime>
  <Words>172</Words>
  <Application>Microsoft Office PowerPoint</Application>
  <PresentationFormat>Экран (4:3)</PresentationFormat>
  <Paragraphs>27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Palatino Linotype</vt:lpstr>
      <vt:lpstr>Verdana</vt:lpstr>
      <vt:lpstr>Wingdings 2</vt:lpstr>
      <vt:lpstr>Солнцестояние</vt:lpstr>
      <vt:lpstr>Документ</vt:lpstr>
      <vt:lpstr>Использование набора по проведению диагностики познавательного развития детей раннего возраста по методике Е.А. Стребелевой </vt:lpstr>
      <vt:lpstr>Методика психолого-педагогической диагностики познавательного развития детей раннего возраста (2-3 лет)</vt:lpstr>
      <vt:lpstr>Задания для обследования детей раннего возраста:</vt:lpstr>
      <vt:lpstr>Презентация PowerPoint</vt:lpstr>
      <vt:lpstr>1. «Лови шарик» Задание направлено на установление контакта и сотрудничества ребенка со взрослым, на понимание ребенком словесной инструкции, прослеживание за двигающимся предметом, развитие ручной моторики </vt:lpstr>
      <vt:lpstr>2. «Спрячь шарик» Задание направлено на выявление практического ориентирования ребенка на величину, а также наличия у ребенка у ребенка соотносящих действий. </vt:lpstr>
      <vt:lpstr>3.   «Разборка и складывание матрешки» Задание направлено на выявление уровня развития практического ориентирования ребенка на величину предмета, а также наличия соотносящих действий, понимания указательного жеста, умения подражать действиям взрослого. </vt:lpstr>
      <vt:lpstr>4.  «Разборка и складывание пирамидки» Задание направлено на выявление уровня развития у ребенка практического ориентирования на величину, соотносящих действий, ведущей руки, целенаправленности действий. </vt:lpstr>
      <vt:lpstr>5. «Парные картинки» Задание направлено на выявление уровня развития у ребенка зрительного восприятия предметных картинок, понимание жестовой инструкции. </vt:lpstr>
      <vt:lpstr>6. «Цветные кубики» Задание направлено на выделение цвета как признака, различение и называние цвета. </vt:lpstr>
      <vt:lpstr>7. «Разрезные картинки» Задание направлено на выявление уровня развития целостного восприятия предметной картинки. </vt:lpstr>
      <vt:lpstr>8. Конструирование из палочек («молоточек» или «домик») Задание направлено на выявление уровня развития целостного восприятия, анализа образца, умения ребенка действовать по подражанию, показу. </vt:lpstr>
      <vt:lpstr>9. Достань тележку (скользящая тесемка) Задание направлено на выявление уровня развития наглядно-действенного мышления, умения использовать вспомогательное средство (тесемку). </vt:lpstr>
      <vt:lpstr>10. Нарисуй (дорожку или домик) Задание направлено на понимание речевой инструкции, выявление уровня предпосылок к предметному рисунку, а также на определение ведущей руки, согласованность действий рук, отношение к результату, результат.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набора по проведению диагностики познавательного развития детей раннего возраста по методике Е.А. Стребелевой </dc:title>
  <dc:creator>Пользователь</dc:creator>
  <cp:lastModifiedBy>User</cp:lastModifiedBy>
  <cp:revision>10</cp:revision>
  <dcterms:created xsi:type="dcterms:W3CDTF">2022-02-08T11:03:44Z</dcterms:created>
  <dcterms:modified xsi:type="dcterms:W3CDTF">2024-01-16T09:32:38Z</dcterms:modified>
</cp:coreProperties>
</file>