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DCD7-3A25-48E1-AB6D-21474641DBBF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B3FF-1448-4234-897C-1FAC65F6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062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DCD7-3A25-48E1-AB6D-21474641DBBF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B3FF-1448-4234-897C-1FAC65F6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952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DCD7-3A25-48E1-AB6D-21474641DBBF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B3FF-1448-4234-897C-1FAC65F6C5D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7821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DCD7-3A25-48E1-AB6D-21474641DBBF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B3FF-1448-4234-897C-1FAC65F6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41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DCD7-3A25-48E1-AB6D-21474641DBBF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B3FF-1448-4234-897C-1FAC65F6C5D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9360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DCD7-3A25-48E1-AB6D-21474641DBBF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B3FF-1448-4234-897C-1FAC65F6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290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DCD7-3A25-48E1-AB6D-21474641DBBF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B3FF-1448-4234-897C-1FAC65F6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12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DCD7-3A25-48E1-AB6D-21474641DBBF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B3FF-1448-4234-897C-1FAC65F6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75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DCD7-3A25-48E1-AB6D-21474641DBBF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B3FF-1448-4234-897C-1FAC65F6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032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DCD7-3A25-48E1-AB6D-21474641DBBF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B3FF-1448-4234-897C-1FAC65F6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005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DCD7-3A25-48E1-AB6D-21474641DBBF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B3FF-1448-4234-897C-1FAC65F6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359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DCD7-3A25-48E1-AB6D-21474641DBBF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B3FF-1448-4234-897C-1FAC65F6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405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DCD7-3A25-48E1-AB6D-21474641DBBF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B3FF-1448-4234-897C-1FAC65F6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137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DCD7-3A25-48E1-AB6D-21474641DBBF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B3FF-1448-4234-897C-1FAC65F6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08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DCD7-3A25-48E1-AB6D-21474641DBBF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B3FF-1448-4234-897C-1FAC65F6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98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DDCD7-3A25-48E1-AB6D-21474641DBBF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4B3FF-1448-4234-897C-1FAC65F6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380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DDCD7-3A25-48E1-AB6D-21474641DBBF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9F4B3FF-1448-4234-897C-1FAC65F6C5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15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hockey-nk.ru/press-czentr/hockey-as-a-sport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0" y="26915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i="0" dirty="0" smtClean="0">
                <a:solidFill>
                  <a:srgbClr val="000000"/>
                </a:solidFill>
                <a:effectLst/>
                <a:latin typeface="-apple-system"/>
              </a:rPr>
              <a:t>Что такое хоккей?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03746" y="5314950"/>
            <a:ext cx="4438650" cy="131445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Подготовил: Учитель физической культуры, Курбанова Яна Геннадьевна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1385172"/>
            <a:ext cx="6879846" cy="490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649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8650" y="564683"/>
            <a:ext cx="11258549" cy="3188167"/>
          </a:xfrm>
        </p:spPr>
        <p:txBody>
          <a:bodyPr>
            <a:noAutofit/>
          </a:bodyPr>
          <a:lstStyle/>
          <a:p>
            <a:pPr algn="ctr"/>
            <a:r>
              <a:rPr lang="ru-RU" sz="1900" dirty="0">
                <a:solidFill>
                  <a:srgbClr val="333333"/>
                </a:solidFill>
                <a:latin typeface="YS Text"/>
              </a:rPr>
              <a:t>Хоккей </a:t>
            </a:r>
            <a:r>
              <a:rPr lang="ru-RU" sz="1900" dirty="0" smtClean="0">
                <a:solidFill>
                  <a:srgbClr val="333333"/>
                </a:solidFill>
                <a:latin typeface="YS Text"/>
              </a:rPr>
              <a:t>— зимний </a:t>
            </a:r>
            <a:r>
              <a:rPr lang="ru-RU" sz="1900" dirty="0">
                <a:solidFill>
                  <a:srgbClr val="333333"/>
                </a:solidFill>
                <a:latin typeface="YS Text"/>
              </a:rPr>
              <a:t> командный вид спорта, в котором две команды из шести игроков соревнуются друг с другом на льду. Цель игры — забить шайбу в ворота противника, используя клюшки. </a:t>
            </a:r>
            <a:endParaRPr lang="ru-RU" sz="1900" dirty="0" smtClean="0">
              <a:solidFill>
                <a:srgbClr val="333333"/>
              </a:solidFill>
              <a:latin typeface="YS Text"/>
            </a:endParaRPr>
          </a:p>
          <a:p>
            <a:pPr algn="ctr"/>
            <a:r>
              <a:rPr lang="ru-RU" sz="1900" dirty="0">
                <a:solidFill>
                  <a:srgbClr val="333333"/>
                </a:solidFill>
                <a:latin typeface="YS Text"/>
              </a:rPr>
              <a:t>Во время игры хоккеисты катаются на коньках с огромной скоростью, делают резкие повороты, применяют разрешенные силовые приемы. Шайба стремительно летает по полю. Спортсмены могут сталкиваться друг с другом, падать, попадать под клюшки, коньки. Им необходима защитная амуниция. Без надежной защиты заниматься и играть в хоккей просто невозможно.</a:t>
            </a:r>
            <a:endParaRPr lang="ru-RU" sz="1900" dirty="0" smtClean="0">
              <a:solidFill>
                <a:srgbClr val="333333"/>
              </a:solidFill>
              <a:latin typeface="YS Text"/>
            </a:endParaRPr>
          </a:p>
          <a:p>
            <a:pPr algn="l"/>
            <a:endParaRPr lang="ru-RU" sz="2100" dirty="0" smtClean="0">
              <a:solidFill>
                <a:srgbClr val="333333"/>
              </a:solidFill>
              <a:latin typeface="YS Text"/>
            </a:endParaRPr>
          </a:p>
          <a:p>
            <a:pPr algn="l"/>
            <a:endParaRPr lang="ru-RU" sz="2100" dirty="0">
              <a:solidFill>
                <a:srgbClr val="333333"/>
              </a:solidFill>
              <a:latin typeface="YS Text"/>
              <a:hlinkClick r:id="rId2"/>
            </a:endParaRPr>
          </a:p>
          <a:p>
            <a:pPr algn="l"/>
            <a:r>
              <a:rPr lang="ru-RU" sz="2100" dirty="0">
                <a:latin typeface="YS Text"/>
                <a:hlinkClick r:id="rId2"/>
              </a:rPr>
              <a:t/>
            </a:r>
            <a:br>
              <a:rPr lang="ru-RU" sz="2100" dirty="0">
                <a:latin typeface="YS Text"/>
                <a:hlinkClick r:id="rId2"/>
              </a:rPr>
            </a:br>
            <a:endParaRPr lang="ru-RU" sz="21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75" y="2605320"/>
            <a:ext cx="10528938" cy="399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870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8150" y="304800"/>
            <a:ext cx="11601450" cy="3880773"/>
          </a:xfrm>
        </p:spPr>
        <p:txBody>
          <a:bodyPr>
            <a:normAutofit/>
          </a:bodyPr>
          <a:lstStyle/>
          <a:p>
            <a:pPr marL="0" lvl="0" indent="0" algn="ctr">
              <a:buClr>
                <a:srgbClr val="90C226"/>
              </a:buClr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Хоккей с шайбой – это игра, где каждая деталь имеет значение, и состав команды – одна из ключевых составляющих успеха. Согласно правилам Международной федерации хоккея (ИИХФ), а также ведущих лиг, таких как НХЛ и КХЛ, на льду одновременно находятся шесть игроков от каждой команды: пять полевых игроков и один вратарь.</a:t>
            </a: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90C226"/>
              </a:buClr>
              <a:buFont typeface="Arial" panose="020B0604020202020204" pitchFamily="34" charset="0"/>
              <a:buChar char="•"/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90C226"/>
              </a:buClr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Вратарь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ворот, отражение бросков.</a:t>
            </a:r>
          </a:p>
          <a:p>
            <a:pPr marL="0" lvl="0" indent="0">
              <a:buClr>
                <a:srgbClr val="90C226"/>
              </a:buCl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блокировка атак, помощь вратарю, начало атак.</a:t>
            </a:r>
          </a:p>
          <a:p>
            <a:pPr marL="0" lvl="0" indent="0">
              <a:buClr>
                <a:srgbClr val="90C226"/>
              </a:buClr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Наподающий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делятся на –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Центрфорвард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(контроль шайбы, организация атак) и Крайний нападающий (завершение атак, поддержка центра)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076" y="3527677"/>
            <a:ext cx="6566969" cy="3176414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5107754" y="4852657"/>
            <a:ext cx="1383579" cy="28065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chemeClr val="tx1"/>
                </a:solidFill>
              </a:rPr>
              <a:t>вратарь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947311" y="5432079"/>
            <a:ext cx="1385180" cy="36832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chemeClr val="tx1"/>
                </a:solidFill>
              </a:rPr>
              <a:t>защитник</a:t>
            </a:r>
            <a:endParaRPr lang="ru-RU" sz="1300" b="1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406" y="5432079"/>
            <a:ext cx="1402202" cy="390178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2725093" y="6210677"/>
            <a:ext cx="1747319" cy="41646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chemeClr val="tx1"/>
                </a:solidFill>
              </a:rPr>
              <a:t>нападающий</a:t>
            </a:r>
            <a:endParaRPr lang="ru-RU" sz="1300" b="1" dirty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8235" y="6261823"/>
            <a:ext cx="1767993" cy="4328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161" y="6261823"/>
            <a:ext cx="1767993" cy="43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590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6099" y="413270"/>
            <a:ext cx="9942380" cy="3880773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Хоккею можно учиться с самого детства! Сначала дети учатся стоять на коньках, потом держать клюшку. Играть можно не только на большом льду, но и во дворе с мячиком. Главное – быть ловким, быстрым и играть дружно всей командой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!</a:t>
            </a:r>
          </a:p>
          <a:p>
            <a:endParaRPr lang="ru-RU" dirty="0">
              <a:solidFill>
                <a:srgbClr val="000000"/>
              </a:solidFill>
              <a:latin typeface="-apple-system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-apple-system"/>
              </a:rPr>
              <a:t>Профессиональные хоккеисты играют в специальных дворцах! Их называют </a:t>
            </a:r>
            <a:r>
              <a:rPr lang="ru-RU" i="1" u="sng" dirty="0" smtClean="0">
                <a:solidFill>
                  <a:srgbClr val="000000"/>
                </a:solidFill>
                <a:latin typeface="-apple-system"/>
              </a:rPr>
              <a:t>хоккейными аренами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. Это огромные красивые и очень холодные дома для хоккея. Внутри есть главное – Лед!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785" y="2857791"/>
            <a:ext cx="7686392" cy="3723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36000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976" y="195987"/>
            <a:ext cx="9716044" cy="3880773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Наша страна очень сильна в хоккее! Наши спортсмены часто побеждают и становятся чемпионами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. Вот некоторые из самых известных хоккеистов нашей страны.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56" y="1140624"/>
            <a:ext cx="2304409" cy="22900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0" y="3492108"/>
            <a:ext cx="2616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000000"/>
                </a:solidFill>
                <a:latin typeface="SMSans"/>
              </a:rPr>
              <a:t>Александр Мальцев</a:t>
            </a:r>
          </a:p>
          <a:p>
            <a:pPr algn="ctr"/>
            <a:r>
              <a:rPr lang="ru-RU" sz="1000" b="0" i="0" dirty="0" smtClean="0">
                <a:solidFill>
                  <a:srgbClr val="000000"/>
                </a:solidFill>
                <a:effectLst/>
                <a:latin typeface="SMSans"/>
              </a:rPr>
              <a:t>2-кратный олимпийский чемпион, 9-кратный чемпион мира, обладатель Кубка Канады</a:t>
            </a:r>
            <a:endParaRPr lang="ru-RU" sz="1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101" y="1140624"/>
            <a:ext cx="2359802" cy="22900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057891" y="3494575"/>
            <a:ext cx="24082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0" dirty="0" smtClean="0">
                <a:solidFill>
                  <a:srgbClr val="333333"/>
                </a:solidFill>
                <a:effectLst/>
                <a:latin typeface="YS Text"/>
              </a:rPr>
              <a:t>Александр Овечкин</a:t>
            </a:r>
          </a:p>
          <a:p>
            <a:pPr algn="ctr"/>
            <a:r>
              <a:rPr lang="ru-RU" sz="1000" i="0" dirty="0" smtClean="0">
                <a:solidFill>
                  <a:srgbClr val="333333"/>
                </a:solidFill>
                <a:effectLst/>
                <a:latin typeface="YS Text"/>
              </a:rPr>
              <a:t>трёхкратный чемпион мира в составе сборной России. Выиграл турнир в 2008, 2012 и 2014 годах</a:t>
            </a:r>
            <a:endParaRPr lang="ru-RU" sz="1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964" y="1161688"/>
            <a:ext cx="2462541" cy="22689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5995682" y="3522762"/>
            <a:ext cx="27613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0" dirty="0" smtClean="0">
                <a:solidFill>
                  <a:srgbClr val="333333"/>
                </a:solidFill>
                <a:effectLst/>
                <a:latin typeface="YS Text"/>
              </a:rPr>
              <a:t>Илья </a:t>
            </a:r>
            <a:r>
              <a:rPr lang="ru-RU" sz="1000" b="1" dirty="0">
                <a:solidFill>
                  <a:srgbClr val="333333"/>
                </a:solidFill>
                <a:latin typeface="YS Text"/>
              </a:rPr>
              <a:t>К</a:t>
            </a:r>
            <a:r>
              <a:rPr lang="ru-RU" sz="1000" b="1" i="0" dirty="0" smtClean="0">
                <a:solidFill>
                  <a:srgbClr val="333333"/>
                </a:solidFill>
                <a:effectLst/>
                <a:latin typeface="YS Text"/>
              </a:rPr>
              <a:t>овальчук</a:t>
            </a:r>
          </a:p>
          <a:p>
            <a:pPr algn="ctr"/>
            <a:r>
              <a:rPr lang="ru-RU" sz="1000" b="0" i="0" dirty="0" smtClean="0">
                <a:solidFill>
                  <a:srgbClr val="333333"/>
                </a:solidFill>
                <a:effectLst/>
                <a:latin typeface="YS Text"/>
              </a:rPr>
              <a:t>олимпийский чемпион по хоккею, двукратный чемпион мира, трёхкратный обладатель Кубка Гагарина</a:t>
            </a:r>
            <a:endParaRPr lang="ru-RU" sz="10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559" y="963988"/>
            <a:ext cx="2466642" cy="24666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8845344" y="3522762"/>
            <a:ext cx="3250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0" dirty="0" smtClean="0">
                <a:solidFill>
                  <a:srgbClr val="333333"/>
                </a:solidFill>
                <a:effectLst/>
                <a:latin typeface="YS Text"/>
              </a:rPr>
              <a:t>Евгений Малкин</a:t>
            </a:r>
          </a:p>
          <a:p>
            <a:pPr algn="ctr"/>
            <a:r>
              <a:rPr lang="ru-RU" sz="1000" b="1" i="0" dirty="0" smtClean="0">
                <a:solidFill>
                  <a:srgbClr val="333333"/>
                </a:solidFill>
                <a:effectLst/>
                <a:latin typeface="YS Text"/>
              </a:rPr>
              <a:t>Трёхкратный обладатель Кубка Стэнли; Двукратный чемпион мира</a:t>
            </a:r>
            <a:r>
              <a:rPr lang="ru-RU" sz="1000" dirty="0" smtClean="0">
                <a:solidFill>
                  <a:srgbClr val="333333"/>
                </a:solidFill>
                <a:latin typeface="YS Text"/>
              </a:rPr>
              <a:t>; </a:t>
            </a:r>
            <a:r>
              <a:rPr lang="ru-RU" sz="1000" b="1" i="0" dirty="0" smtClean="0">
                <a:solidFill>
                  <a:srgbClr val="333333"/>
                </a:solidFill>
                <a:effectLst/>
                <a:latin typeface="YS Text"/>
              </a:rPr>
              <a:t>Заслуженный мастер спорта России</a:t>
            </a:r>
            <a:endParaRPr lang="ru-RU" sz="10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478" y="4138238"/>
            <a:ext cx="2466652" cy="20607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1043558" y="6149721"/>
            <a:ext cx="3322491" cy="708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0" dirty="0" smtClean="0">
                <a:solidFill>
                  <a:srgbClr val="333333"/>
                </a:solidFill>
                <a:effectLst/>
                <a:latin typeface="YS Text"/>
              </a:rPr>
              <a:t>Павел </a:t>
            </a:r>
            <a:r>
              <a:rPr lang="ru-RU" sz="1000" b="1" i="0" dirty="0" err="1" smtClean="0">
                <a:solidFill>
                  <a:srgbClr val="333333"/>
                </a:solidFill>
                <a:effectLst/>
                <a:latin typeface="YS Text"/>
              </a:rPr>
              <a:t>Дацюк</a:t>
            </a:r>
            <a:r>
              <a:rPr lang="ru-RU" sz="1000" b="1" i="0" dirty="0" smtClean="0">
                <a:solidFill>
                  <a:srgbClr val="333333"/>
                </a:solidFill>
                <a:effectLst/>
                <a:latin typeface="YS Text"/>
              </a:rPr>
              <a:t> </a:t>
            </a:r>
          </a:p>
          <a:p>
            <a:pPr algn="ctr"/>
            <a:r>
              <a:rPr lang="ru-RU" sz="1000" i="0" dirty="0" smtClean="0">
                <a:solidFill>
                  <a:srgbClr val="333333"/>
                </a:solidFill>
                <a:effectLst/>
                <a:latin typeface="YS Text"/>
              </a:rPr>
              <a:t>Олимпийский чемпион; Чемпион мира; 2х кратный обладатель кубка Стэнли; Чемпион России; Обладатель Кубка Гагарина</a:t>
            </a:r>
            <a:endParaRPr lang="ru-RU" sz="10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821" y="4230648"/>
            <a:ext cx="2739046" cy="19990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7376335" y="6199023"/>
            <a:ext cx="3236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Дмитрий Дадонов</a:t>
            </a:r>
          </a:p>
          <a:p>
            <a:pPr algn="ctr"/>
            <a:r>
              <a:rPr lang="ru-RU" sz="1000" dirty="0" smtClean="0"/>
              <a:t>Чемпион мира; Обладатель кубка Гагарина; Вице-чемпион мира; Бронзовый призер чемпионатов мира.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437257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351" y="1397252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923" y="3107459"/>
            <a:ext cx="4999020" cy="329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06238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96</TotalTime>
  <Words>305</Words>
  <Application>Microsoft Office PowerPoint</Application>
  <PresentationFormat>Широкоэкранный</PresentationFormat>
  <Paragraphs>32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-apple-system</vt:lpstr>
      <vt:lpstr>Arial</vt:lpstr>
      <vt:lpstr>SMSans</vt:lpstr>
      <vt:lpstr>Times New Roman</vt:lpstr>
      <vt:lpstr>Trebuchet MS</vt:lpstr>
      <vt:lpstr>Wingdings 3</vt:lpstr>
      <vt:lpstr>YS Text</vt:lpstr>
      <vt:lpstr>Аспект</vt:lpstr>
      <vt:lpstr>Что такое хоккей?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хоккей?</dc:title>
  <dc:creator>Пользователь Windows</dc:creator>
  <cp:lastModifiedBy>Пользователь Windows</cp:lastModifiedBy>
  <cp:revision>10</cp:revision>
  <dcterms:created xsi:type="dcterms:W3CDTF">2025-12-10T06:00:53Z</dcterms:created>
  <dcterms:modified xsi:type="dcterms:W3CDTF">2025-12-10T07:37:09Z</dcterms:modified>
</cp:coreProperties>
</file>