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66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CC00"/>
    <a:srgbClr val="66CCFF"/>
    <a:srgbClr val="FF9933"/>
    <a:srgbClr val="CC0000"/>
    <a:srgbClr val="069CB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0C09A-D631-4D77-9FBA-82A507BABBA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32018-D864-4687-B219-AA10411A32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82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32018-D864-4687-B219-AA10411A326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а\Desktop\мама\футболл\POsEmQiwQ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5" y="0"/>
            <a:ext cx="9625421" cy="762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84584" y="3780520"/>
            <a:ext cx="10009112" cy="2356648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ФУТБ   Л</a:t>
            </a:r>
            <a:endParaRPr lang="ru-RU" sz="66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1720" y="5534561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Это командный </a:t>
            </a:r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вид спорта, в котором целью является забить мяч в ворота соперника ногами или другими частями тела (кроме рук) наибольшее количество </a:t>
            </a: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раз</a:t>
            </a:r>
            <a:endParaRPr lang="ru-RU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Виды футбола 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2" descr="C:\Users\Александра\Desktop\мама\футболл\пля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91261"/>
            <a:ext cx="6275040" cy="43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46657" y="6093296"/>
            <a:ext cx="3825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ПЛЯЖНЫЙ ФУТБОЛ</a:t>
            </a:r>
            <a:endParaRPr lang="ru-RU" sz="24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38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 descr="C:\Users\Александра\Desktop\мама\футболл\фраи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387477"/>
            <a:ext cx="6203032" cy="460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6124571"/>
            <a:ext cx="54478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</a:rPr>
              <a:t>ФУТБОЛЬНЫЙ ФРИСТАЙЛ </a:t>
            </a:r>
          </a:p>
          <a:p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Виды футбола 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1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40" y="7689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СТАДИОН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лександра\Desktop\мама\футболл\стадион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892480" cy="553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94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ксандра\Desktop\мама\футболл\звёзд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0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2970"/>
            <a:ext cx="8783960" cy="1143000"/>
          </a:xfrm>
        </p:spPr>
        <p:txBody>
          <a:bodyPr/>
          <a:lstStyle/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ЗВЁЗДЫ ФУТБОЛА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7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лександра\Desktop\мама\футболл\звёзды л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196" y="-7303"/>
            <a:ext cx="9793088" cy="703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-65766"/>
            <a:ext cx="2602632" cy="1940206"/>
          </a:xfrm>
        </p:spPr>
        <p:txBody>
          <a:bodyPr>
            <a:normAutofit/>
          </a:bodyPr>
          <a:lstStyle/>
          <a:p>
            <a:r>
              <a:rPr lang="vi-VN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Лионе́ль </a:t>
            </a:r>
            <a:r>
              <a:rPr lang="vi-V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Ме́сси</a:t>
            </a:r>
            <a:r>
              <a:rPr lang="ru-RU" sz="27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27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Аргентина</a:t>
            </a:r>
            <a:r>
              <a:rPr lang="ru-RU" sz="1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1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нападающий</a:t>
            </a:r>
            <a:r>
              <a:rPr lang="ru-RU" dirty="0" smtClean="0">
                <a:latin typeface="Arial Black" panose="020B0A04020102020204" pitchFamily="34" charset="0"/>
              </a:rPr>
              <a:t/>
            </a:r>
            <a:br>
              <a:rPr lang="ru-RU" dirty="0" smtClean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79031" y="53421"/>
            <a:ext cx="208823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Рона́лдо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</a:p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Бразилия </a:t>
            </a:r>
          </a:p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нападающий</a:t>
            </a:r>
            <a:r>
              <a:rPr lang="vi-V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/>
            </a:r>
            <a:br>
              <a:rPr lang="vi-V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</a:b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31499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Зинеди́н </a:t>
            </a:r>
            <a:r>
              <a:rPr lang="vi-V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Зидан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Франция</a:t>
            </a:r>
          </a:p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полузащитник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14001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Криштиа́ну </a:t>
            </a:r>
            <a:r>
              <a:rPr lang="vi-V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Рона́лду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Португалия</a:t>
            </a:r>
          </a:p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нападающий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68344" y="24748"/>
            <a:ext cx="2016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 </a:t>
            </a:r>
            <a:r>
              <a:rPr lang="vi-V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Дие́го 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   </a:t>
            </a:r>
            <a:r>
              <a:rPr lang="vi-VN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</a:rPr>
              <a:t>Марадо́на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j-lt"/>
            </a:endParaRPr>
          </a:p>
          <a:p>
            <a:r>
              <a:rPr lang="ru-RU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Аргентина</a:t>
            </a:r>
          </a:p>
          <a:p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а</a:t>
            </a:r>
            <a:r>
              <a:rPr lang="ru-RU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такующий,</a:t>
            </a:r>
          </a:p>
          <a:p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п</a:t>
            </a:r>
            <a:r>
              <a:rPr lang="ru-RU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олузащитник,</a:t>
            </a:r>
          </a:p>
          <a:p>
            <a:r>
              <a:rPr lang="ru-RU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н</a:t>
            </a:r>
            <a:r>
              <a:rPr lang="ru-RU" sz="1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ападающий</a:t>
            </a:r>
          </a:p>
        </p:txBody>
      </p:sp>
    </p:spTree>
    <p:extLst>
      <p:ext uri="{BB962C8B-B14F-4D97-AF65-F5344CB8AC3E}">
        <p14:creationId xmlns:p14="http://schemas.microsoft.com/office/powerpoint/2010/main" val="332939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ександра\Desktop\мама\футболл\J5u4s2qzUT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053" y="4329554"/>
            <a:ext cx="3384376" cy="252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Александра\Desktop\мама\футболл\ge-us0IiTs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20" y="73362"/>
            <a:ext cx="3224991" cy="370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387593"/>
            <a:ext cx="8229600" cy="809159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ПРАВИЛА ИГРЫ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196752"/>
            <a:ext cx="4139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Отдельная футбольная игра называется — матч, который в свою очередь состоит из двух таймов. В игре участвуют две команды: в каждой от 7 до 11 </a:t>
            </a:r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человек 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716739"/>
            <a:ext cx="2259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Передавать мяч можно только ногами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1640" y="4329554"/>
            <a:ext cx="1490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… или головой</a:t>
            </a:r>
          </a:p>
          <a:p>
            <a:endParaRPr lang="ru-RU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endParaRPr lang="ru-RU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83203" y="3068960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Один человек в команде (вратарь) может играть руками, его основной задачей является защита </a:t>
            </a:r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ворот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5451" y="4686536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Если мяч оказался в воротах – это гол и очко присуждается команде, забившей </a:t>
            </a:r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его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2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Александра\Desktop\мама\футболл\515151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86" b="85000" l="14234" r="828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123" y="5301208"/>
            <a:ext cx="1782266" cy="182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Александра\Desktop\мама\футболл\wqjKvuvxx_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0110"/>
            <a:ext cx="1599625" cy="10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Александра\Desktop\мама\футболл\u8R67c2LYU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086" y="943317"/>
            <a:ext cx="1545587" cy="148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ксандра\Desktop\мама\футболл\c0PcdNfafcQ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32" y="120110"/>
            <a:ext cx="1835529" cy="229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лександра\Desktop\мама\футболл\5YlaLWvnJb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849" y="3117044"/>
            <a:ext cx="1894632" cy="282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656" y="-776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ПРАВИЛА ИГРЫ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98409"/>
            <a:ext cx="4042792" cy="2202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Остальные игроки также имеют свои задачи и позиции на поле – защищать свои ворота, забивать голы </a:t>
            </a:r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противнику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788024" y="2948811"/>
            <a:ext cx="437661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tx2"/>
                </a:solidFill>
                <a:latin typeface="Arial Black" panose="020B0A04020102020204" pitchFamily="34" charset="0"/>
              </a:rPr>
              <a:t>Цель игры — забить мяч в ворота противника, сделать это как можно большее количество раз и постараться не допустить гола в свои ворота. Матч выигрывает команда, забившая большее количество </a:t>
            </a:r>
            <a:r>
              <a:rPr lang="ru-RU" sz="22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голов</a:t>
            </a:r>
            <a:endParaRPr lang="ru-RU" sz="22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3076" name="Picture 4" descr="C:\Users\Александра\Desktop\мама\футболл\qg2fWqcYfx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11" y="3645024"/>
            <a:ext cx="2293284" cy="229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05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asht\Desktop\тв гр Физ\поле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52" y="764704"/>
            <a:ext cx="926297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36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kasht\Desktop\тв гр Физ\2016-11-01-13-32-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43"/>
            <a:ext cx="1303253" cy="139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ксандра\Desktop\мама\футболл\бутс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81" y="3645024"/>
            <a:ext cx="2625315" cy="299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6619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ФУТБОЛЬНАЯ</a:t>
            </a:r>
            <a:r>
              <a:rPr lang="en-US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ФОРМА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5050904" cy="13247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Футболисты </a:t>
            </a:r>
            <a:r>
              <a:rPr lang="ru-RU" sz="3100" dirty="0">
                <a:solidFill>
                  <a:schemeClr val="tx2"/>
                </a:solidFill>
                <a:latin typeface="Arial Black" panose="020B0A04020102020204" pitchFamily="34" charset="0"/>
              </a:rPr>
              <a:t>много двигаются, поэтому носят удобные футболки и </a:t>
            </a:r>
            <a:r>
              <a:rPr lang="ru-RU" sz="31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шорты</a:t>
            </a:r>
            <a:endParaRPr lang="ru-RU" sz="31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Александра\Desktop\мама\футболл\форм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996952"/>
            <a:ext cx="6316612" cy="404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5964" y="2420888"/>
            <a:ext cx="388843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</a:rPr>
              <a:t>Б</a:t>
            </a:r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утсы </a:t>
            </a:r>
            <a:r>
              <a:rPr lang="ru-RU" sz="2400" dirty="0">
                <a:solidFill>
                  <a:schemeClr val="tx2"/>
                </a:solidFill>
                <a:latin typeface="Arial Black" panose="020B0A04020102020204" pitchFamily="34" charset="0"/>
              </a:rPr>
              <a:t>обеспечивают ногам хорошую опору, чтобы игрок не поскользнулся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97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2"/>
                </a:solidFill>
                <a:latin typeface="Arial Black" panose="020B0A04020102020204" pitchFamily="34" charset="0"/>
              </a:rPr>
              <a:t>В каждой команде есть капитан. У него на рукаве капитанская повязка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C:\Users\kasht\Desktop\тв гр Физ\капит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70399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03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kasht\Desktop\тв гр Физ\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158" y="3217030"/>
            <a:ext cx="182880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Александра\Desktop\мама\футболл\судь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00591"/>
            <a:ext cx="2749922" cy="320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10887"/>
            <a:ext cx="8748464" cy="288032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У игры есть свои </a:t>
            </a:r>
            <a:r>
              <a:rPr lang="ru-RU" sz="3600" dirty="0" smtClean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правила</a:t>
            </a:r>
            <a:r>
              <a:rPr lang="ru-RU" sz="3600" dirty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3600" dirty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3600" dirty="0" smtClean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За </a:t>
            </a:r>
            <a:r>
              <a:rPr lang="ru-RU" sz="3600" dirty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их выполнением </a:t>
            </a:r>
            <a:r>
              <a:rPr lang="ru-RU" sz="3600" dirty="0" smtClean="0">
                <a:ln w="0">
                  <a:noFill/>
                </a:ln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следит </a:t>
            </a:r>
            <a:r>
              <a:rPr lang="ru-RU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СУДЬЯ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463048"/>
            <a:ext cx="86044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Судья определяет, насколько серьезным было нарушение правил игры, и в зависимости от этого назначает свободный удар или показывает игроку </a:t>
            </a:r>
            <a:r>
              <a:rPr lang="ru-RU" sz="2000" u="sng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желтую</a:t>
            </a:r>
            <a:r>
              <a:rPr lang="ru-RU" sz="2000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или</a:t>
            </a:r>
            <a:r>
              <a:rPr lang="ru-RU" sz="2000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ru-RU" sz="2000" u="sng" dirty="0">
                <a:solidFill>
                  <a:srgbClr val="FF0000"/>
                </a:solidFill>
                <a:latin typeface="Arial Black" panose="020B0A04020102020204" pitchFamily="34" charset="0"/>
              </a:rPr>
              <a:t>красную</a:t>
            </a:r>
            <a:r>
              <a:rPr lang="ru-RU" sz="2000" dirty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карточку</a:t>
            </a: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7" name="Picture 4" descr="C:\Users\kasht\Desktop\тв гр Физ\1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400455"/>
            <a:ext cx="154305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152" y="3415570"/>
            <a:ext cx="28083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Желтая</a:t>
            </a:r>
            <a:r>
              <a:rPr lang="ru-RU" sz="2000" dirty="0">
                <a:solidFill>
                  <a:srgbClr val="FFCC0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каточка  </a:t>
            </a: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- предупреждение</a:t>
            </a:r>
            <a:endParaRPr lang="ru-RU" sz="2000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216963" y="4819919"/>
            <a:ext cx="302433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 Black" panose="020B0A04020102020204" pitchFamily="34" charset="0"/>
              </a:rPr>
              <a:t>Красная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 Black" panose="020B0A04020102020204" pitchFamily="34" charset="0"/>
              </a:rPr>
              <a:t>карточка – за грубое нарушение правил игрок покидает </a:t>
            </a:r>
            <a:r>
              <a:rPr lang="ru-RU" sz="20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поле</a:t>
            </a:r>
            <a:endParaRPr lang="ru-RU" sz="2000" dirty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17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Виды футбола </a:t>
            </a:r>
            <a:endParaRPr lang="ru-RU" sz="48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7" descr="C:\Users\Александра\Desktop\мама\футболл\коо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1417637"/>
            <a:ext cx="6337040" cy="437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0249" y="61653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МИНИ-ФУТБОЛ</a:t>
            </a:r>
            <a:r>
              <a:rPr lang="ru-RU" dirty="0" smtClean="0">
                <a:solidFill>
                  <a:srgbClr val="FF0066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011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Виды футбола </a:t>
            </a:r>
            <a:endParaRPr lang="ru-RU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 descr="C:\Users\Александра\Desktop\мама\футболл\двор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012" y="1556792"/>
            <a:ext cx="6372788" cy="420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6021288"/>
            <a:ext cx="4464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ДВОРОВЫЙ ФУТБОЛ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96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213</Words>
  <Application>Microsoft Office PowerPoint</Application>
  <PresentationFormat>Экран (4:3)</PresentationFormat>
  <Paragraphs>45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Тема Office</vt:lpstr>
      <vt:lpstr>ФУТБ   Л</vt:lpstr>
      <vt:lpstr>ПРАВИЛА ИГРЫ </vt:lpstr>
      <vt:lpstr>ПРАВИЛА ИГРЫ</vt:lpstr>
      <vt:lpstr>Презентация PowerPoint</vt:lpstr>
      <vt:lpstr>ФУТБОЛЬНАЯ ФОРМА</vt:lpstr>
      <vt:lpstr>В каждой команде есть капитан. У него на рукаве капитанская повязка </vt:lpstr>
      <vt:lpstr>У игры есть свои правила За их выполнением следит СУДЬЯ   </vt:lpstr>
      <vt:lpstr>Виды футбола </vt:lpstr>
      <vt:lpstr>Виды футбола </vt:lpstr>
      <vt:lpstr>Виды футбола </vt:lpstr>
      <vt:lpstr>Виды футбола </vt:lpstr>
      <vt:lpstr>СТАДИОН</vt:lpstr>
      <vt:lpstr>ЗВЁЗДЫ ФУТБОЛА</vt:lpstr>
      <vt:lpstr>Лионе́ль Ме́сси Аргентина нападающий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</dc:creator>
  <cp:lastModifiedBy>Менькова Нина Николаевна</cp:lastModifiedBy>
  <cp:revision>34</cp:revision>
  <dcterms:created xsi:type="dcterms:W3CDTF">2023-07-19T19:11:03Z</dcterms:created>
  <dcterms:modified xsi:type="dcterms:W3CDTF">2023-12-12T13:33:28Z</dcterms:modified>
</cp:coreProperties>
</file>