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0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20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034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27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1356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302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389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8163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7041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06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026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87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27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631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609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49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91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662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7F0C833-5B39-4A44-9234-2A933327036A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E7235F2-BAFE-446A-9943-E7C715290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4150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5490" y="1732389"/>
            <a:ext cx="9144000" cy="2387600"/>
          </a:xfrm>
        </p:spPr>
        <p:txBody>
          <a:bodyPr/>
          <a:lstStyle/>
          <a:p>
            <a:pPr algn="ctr"/>
            <a:r>
              <a:rPr lang="ru-RU" b="1" dirty="0" smtClean="0"/>
              <a:t>Лыжи </a:t>
            </a:r>
            <a:br>
              <a:rPr lang="ru-RU" b="1" dirty="0" smtClean="0"/>
            </a:br>
            <a:r>
              <a:rPr lang="ru-RU" b="1" dirty="0" smtClean="0"/>
              <a:t>в детском саду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3730" y="328512"/>
            <a:ext cx="10195249" cy="10730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детский сад № 47 «</a:t>
            </a:r>
            <a:r>
              <a:rPr lang="ru-RU" b="1" dirty="0" err="1" smtClean="0">
                <a:solidFill>
                  <a:schemeClr val="bg1"/>
                </a:solidFill>
              </a:rPr>
              <a:t>Гусельки</a:t>
            </a:r>
            <a:r>
              <a:rPr lang="ru-RU" b="1" dirty="0" smtClean="0">
                <a:solidFill>
                  <a:schemeClr val="bg1"/>
                </a:solidFill>
              </a:rPr>
              <a:t>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85524"/>
            <a:ext cx="3648547" cy="8383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316" y="1401532"/>
            <a:ext cx="3649848" cy="5097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4063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665" y="2521631"/>
            <a:ext cx="6551890" cy="4336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3086" y="0"/>
            <a:ext cx="11246067" cy="3114392"/>
          </a:xfrm>
        </p:spPr>
        <p:txBody>
          <a:bodyPr/>
          <a:lstStyle/>
          <a:p>
            <a:pPr algn="just"/>
            <a:r>
              <a:rPr lang="ru-RU" dirty="0" smtClean="0"/>
              <a:t>Лыжи - это </a:t>
            </a:r>
            <a:r>
              <a:rPr lang="ru-RU" dirty="0"/>
              <a:t>зимний вид спорта, который доступен детям дошкольного возраста. Ходьба на лыжах — средство физического развития детей, закаливания, развития быстроты, выносливости, координации. Она способствует укреплению мышц туловища, рук и ног, связок голеностопных суставов, упражняет вестибулярный аппарат, сердечно-сосудистую и дыхательную системы, развивает быструю ориентировку в пространстве и времени</a:t>
            </a:r>
          </a:p>
        </p:txBody>
      </p:sp>
    </p:spTree>
    <p:extLst>
      <p:ext uri="{BB962C8B-B14F-4D97-AF65-F5344CB8AC3E}">
        <p14:creationId xmlns:p14="http://schemas.microsoft.com/office/powerpoint/2010/main" val="365295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6993" y="0"/>
            <a:ext cx="11083105" cy="22499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Виды: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Классические — длинные, с заострённым и длинным мыском, для начала — с насечками.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Коньковые — короче классических, с тупым мыском, позволяют максимально развить скорость, но при этом требуют правильной техники.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69" y="2249995"/>
            <a:ext cx="2728849" cy="39606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2584" y="6380946"/>
            <a:ext cx="37119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bg1"/>
                </a:solidFill>
              </a:rPr>
              <a:t>1</a:t>
            </a:r>
            <a:endParaRPr lang="ru-RU" b="0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7" t="1912" r="14902" b="-545"/>
          <a:stretch/>
        </p:blipFill>
        <p:spPr>
          <a:xfrm>
            <a:off x="8347295" y="2199189"/>
            <a:ext cx="2987644" cy="40622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759635" y="6380946"/>
            <a:ext cx="425514" cy="36933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449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951" y="0"/>
            <a:ext cx="11868539" cy="54910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</a:rPr>
              <a:t>Меры безопасности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Интервал </a:t>
            </a:r>
            <a:r>
              <a:rPr lang="ru-RU" dirty="0">
                <a:solidFill>
                  <a:schemeClr val="bg1"/>
                </a:solidFill>
              </a:rPr>
              <a:t>между катающимися. Важно соблюдать дистанцию между лыжниками на лыжне и при спуске с горки. Это позволяет детям ехать без опасности появления препятствий и при падении вставать, не натыкаясь на других.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Техника падения. Нельзя падать вперёд и назад, чтобы не травмироваться, а если падает — падать на бок. И вставать дети учатся правильно (оставляют ноги на лыжне, поднимаются на руках, перенося вес тела вперёд).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3938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130531"/>
            <a:ext cx="6409852" cy="5303519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Снаряжение. Одежда должна защищать от холода и ветра, быть удобной и лёгкой. Лыжи нужно подбирать по росту катающегося. Палки должны иметь наконечник, кольцо и регулируемой длины ремень для кисти руки. Лыжные ботинки должны быть по размеру: тесная или очень свободная обувь может привести к травме.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37441" y="232361"/>
            <a:ext cx="824398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chemeClr val="bg1"/>
                </a:solidFill>
              </a:rPr>
              <a:t>Одежда для занятий лыжным спортом</a:t>
            </a:r>
            <a:endParaRPr lang="ru-RU" sz="25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253" y="1130531"/>
            <a:ext cx="5146893" cy="5146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3420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982" y="1917071"/>
            <a:ext cx="6341277" cy="3615267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Лыжи. После выноса лыж из тёплого помещения нельзя сразу класть их на снег, необходимо хотя бы немного охладить. Иначе снег может прилипнуть к лыжам, придётся очищать их от снега и льда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Лыжные палки. При спусках не </a:t>
            </a:r>
            <a:r>
              <a:rPr lang="ru-RU" dirty="0" smtClean="0">
                <a:solidFill>
                  <a:schemeClr val="bg1"/>
                </a:solidFill>
              </a:rPr>
              <a:t>выставлять </a:t>
            </a:r>
            <a:r>
              <a:rPr lang="ru-RU" dirty="0">
                <a:solidFill>
                  <a:schemeClr val="bg1"/>
                </a:solidFill>
              </a:rPr>
              <a:t>вперёд лыжные палки. Если возникает необходимость резко остановиться, нужно присесть и упасть на бок (обязательно держа при этом палки сзади).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55959" y="545268"/>
            <a:ext cx="824398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chemeClr val="bg1"/>
                </a:solidFill>
              </a:rPr>
              <a:t>Инвентарь</a:t>
            </a:r>
            <a:endParaRPr lang="ru-RU" sz="25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259" y="1195056"/>
            <a:ext cx="4748543" cy="4748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7632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224" y="157928"/>
            <a:ext cx="10936586" cy="150706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Выдающиеся спортсмены России по лыжным гонкам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65" y="1593410"/>
            <a:ext cx="2466541" cy="2555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226" y="1825604"/>
            <a:ext cx="3474720" cy="2323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97" y="1824485"/>
            <a:ext cx="3614213" cy="2324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73" y="4506720"/>
            <a:ext cx="3084425" cy="1964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872" y="4529800"/>
            <a:ext cx="3049960" cy="1976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506" y="4697489"/>
            <a:ext cx="2979821" cy="1676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49865" y="4146608"/>
            <a:ext cx="239627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/>
              <a:t>Александр </a:t>
            </a:r>
            <a:r>
              <a:rPr lang="ru-RU" sz="1500" dirty="0" err="1" smtClean="0"/>
              <a:t>Легков</a:t>
            </a:r>
            <a:endParaRPr lang="ru-RU" sz="1500" dirty="0"/>
          </a:p>
        </p:txBody>
      </p:sp>
      <p:sp>
        <p:nvSpPr>
          <p:cNvPr id="12" name="TextBox 11"/>
          <p:cNvSpPr txBox="1"/>
          <p:nvPr/>
        </p:nvSpPr>
        <p:spPr>
          <a:xfrm>
            <a:off x="3820562" y="4148702"/>
            <a:ext cx="302385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/>
              <a:t>Евгений Дементьев</a:t>
            </a:r>
            <a:endParaRPr lang="ru-RU" sz="1500" dirty="0"/>
          </a:p>
        </p:txBody>
      </p:sp>
      <p:sp>
        <p:nvSpPr>
          <p:cNvPr id="13" name="TextBox 12"/>
          <p:cNvSpPr txBox="1"/>
          <p:nvPr/>
        </p:nvSpPr>
        <p:spPr>
          <a:xfrm>
            <a:off x="8183933" y="4146609"/>
            <a:ext cx="302385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/>
              <a:t>Сергей Устюгов</a:t>
            </a:r>
            <a:endParaRPr lang="ru-RU" sz="1500" dirty="0"/>
          </a:p>
        </p:txBody>
      </p:sp>
      <p:sp>
        <p:nvSpPr>
          <p:cNvPr id="14" name="TextBox 13"/>
          <p:cNvSpPr txBox="1"/>
          <p:nvPr/>
        </p:nvSpPr>
        <p:spPr>
          <a:xfrm>
            <a:off x="171206" y="6506253"/>
            <a:ext cx="302385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/>
              <a:t>Александр </a:t>
            </a:r>
            <a:r>
              <a:rPr lang="ru-RU" sz="1500" dirty="0" err="1" smtClean="0"/>
              <a:t>Большунов</a:t>
            </a:r>
            <a:endParaRPr lang="ru-RU" sz="1500" dirty="0"/>
          </a:p>
        </p:txBody>
      </p:sp>
      <p:sp>
        <p:nvSpPr>
          <p:cNvPr id="15" name="TextBox 14"/>
          <p:cNvSpPr txBox="1"/>
          <p:nvPr/>
        </p:nvSpPr>
        <p:spPr>
          <a:xfrm>
            <a:off x="4671588" y="6462451"/>
            <a:ext cx="302385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/>
              <a:t>Елена </a:t>
            </a:r>
            <a:r>
              <a:rPr lang="ru-RU" sz="1500" dirty="0" err="1" smtClean="0"/>
              <a:t>Вяльбе</a:t>
            </a:r>
            <a:endParaRPr lang="ru-RU" sz="1500" dirty="0"/>
          </a:p>
        </p:txBody>
      </p:sp>
      <p:sp>
        <p:nvSpPr>
          <p:cNvPr id="16" name="TextBox 15"/>
          <p:cNvSpPr txBox="1"/>
          <p:nvPr/>
        </p:nvSpPr>
        <p:spPr>
          <a:xfrm>
            <a:off x="8832640" y="6426236"/>
            <a:ext cx="302385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/>
              <a:t>Юлия Чепалова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635922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2735" y="2164702"/>
            <a:ext cx="8845387" cy="1664995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678037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125</TotalTime>
  <Words>341</Words>
  <Application>Microsoft Office PowerPoint</Application>
  <PresentationFormat>Широкоэкранный</PresentationFormat>
  <Paragraphs>26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Сектор</vt:lpstr>
      <vt:lpstr>Лыжи  в детском саду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Выдающиеся спортсмены России по лыжным гонкам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Лыжи  в детском саду</dc:title>
  <dc:creator>Пользователь Windows</dc:creator>
  <cp:lastModifiedBy>Пользователь Windows</cp:lastModifiedBy>
  <cp:revision>8</cp:revision>
  <dcterms:created xsi:type="dcterms:W3CDTF">2025-12-24T06:41:06Z</dcterms:created>
  <dcterms:modified xsi:type="dcterms:W3CDTF">2025-12-25T05:45:08Z</dcterms:modified>
</cp:coreProperties>
</file>