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1512" y="908720"/>
            <a:ext cx="7772400" cy="1470025"/>
          </a:xfrm>
        </p:spPr>
        <p:txBody>
          <a:bodyPr/>
          <a:lstStyle/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«Белочка грызёт орешки»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2924944"/>
            <a:ext cx="3639857" cy="354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40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8229"/>
            <a:ext cx="9144000" cy="6101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082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8352928" cy="6212823"/>
          </a:xfrm>
        </p:spPr>
      </p:pic>
      <p:pic>
        <p:nvPicPr>
          <p:cNvPr id="5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98485" y="60932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143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7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132856"/>
            <a:ext cx="3728262" cy="452596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16632"/>
            <a:ext cx="4028918" cy="530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388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515" y="0"/>
            <a:ext cx="9061011" cy="6858000"/>
          </a:xfrm>
        </p:spPr>
      </p:pic>
    </p:spTree>
    <p:extLst>
      <p:ext uri="{BB962C8B-B14F-4D97-AF65-F5344CB8AC3E}">
        <p14:creationId xmlns:p14="http://schemas.microsoft.com/office/powerpoint/2010/main" val="31390072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664"/>
            <a:ext cx="8986597" cy="5976664"/>
          </a:xfrm>
        </p:spPr>
      </p:pic>
    </p:spTree>
    <p:extLst>
      <p:ext uri="{BB962C8B-B14F-4D97-AF65-F5344CB8AC3E}">
        <p14:creationId xmlns:p14="http://schemas.microsoft.com/office/powerpoint/2010/main" val="4114110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32656"/>
            <a:ext cx="8224548" cy="6179139"/>
          </a:xfrm>
        </p:spPr>
      </p:pic>
    </p:spTree>
    <p:extLst>
      <p:ext uri="{BB962C8B-B14F-4D97-AF65-F5344CB8AC3E}">
        <p14:creationId xmlns:p14="http://schemas.microsoft.com/office/powerpoint/2010/main" val="1529209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77072"/>
            <a:ext cx="3810000" cy="214312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0"/>
            <a:ext cx="52120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902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404664"/>
            <a:ext cx="4257806" cy="4464495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836712"/>
            <a:ext cx="47625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8285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08720"/>
            <a:ext cx="8208912" cy="5091604"/>
          </a:xfrm>
        </p:spPr>
      </p:pic>
    </p:spTree>
    <p:extLst>
      <p:ext uri="{BB962C8B-B14F-4D97-AF65-F5344CB8AC3E}">
        <p14:creationId xmlns:p14="http://schemas.microsoft.com/office/powerpoint/2010/main" val="39123466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88640"/>
            <a:ext cx="5976664" cy="6458573"/>
          </a:xfrm>
        </p:spPr>
      </p:pic>
    </p:spTree>
    <p:extLst>
      <p:ext uri="{BB962C8B-B14F-4D97-AF65-F5344CB8AC3E}">
        <p14:creationId xmlns:p14="http://schemas.microsoft.com/office/powerpoint/2010/main" val="3964070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5</Words>
  <Application>Microsoft Office PowerPoint</Application>
  <PresentationFormat>Экран (4:3)</PresentationFormat>
  <Paragraphs>1</Paragraphs>
  <Slides>11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«Белочка грызёт орешки»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«Белочка грызёт орешки» </dc:title>
  <dc:creator>Катерина</dc:creator>
  <cp:lastModifiedBy>Гуселяпкин</cp:lastModifiedBy>
  <cp:revision>5</cp:revision>
  <dcterms:created xsi:type="dcterms:W3CDTF">2023-01-23T05:24:41Z</dcterms:created>
  <dcterms:modified xsi:type="dcterms:W3CDTF">2023-01-23T06:00:45Z</dcterms:modified>
</cp:coreProperties>
</file>