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«Считаем по порядку»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78" y="1935163"/>
            <a:ext cx="7803443" cy="4389437"/>
          </a:xfrm>
        </p:spPr>
      </p:pic>
    </p:spTree>
    <p:extLst>
      <p:ext uri="{BB962C8B-B14F-4D97-AF65-F5344CB8AC3E}">
        <p14:creationId xmlns:p14="http://schemas.microsoft.com/office/powerpoint/2010/main" val="3795337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split orient="vert"/>
      </p:transition>
    </mc:Choice>
    <mc:Fallback>
      <p:transition spd="slow" advTm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7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1061"/>
            <a:ext cx="6768751" cy="6540308"/>
          </a:xfrm>
        </p:spPr>
      </p:pic>
      <p:sp>
        <p:nvSpPr>
          <p:cNvPr id="5" name="Прямоугольник 4"/>
          <p:cNvSpPr/>
          <p:nvPr/>
        </p:nvSpPr>
        <p:spPr>
          <a:xfrm>
            <a:off x="611560" y="2492896"/>
            <a:ext cx="3024336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975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" y="0"/>
            <a:ext cx="6275331" cy="62577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60" y="3429000"/>
            <a:ext cx="4274840" cy="320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3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36712"/>
            <a:ext cx="4950550" cy="23762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437112"/>
            <a:ext cx="4272880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5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0"/>
          <a:stretch/>
        </p:blipFill>
        <p:spPr>
          <a:xfrm>
            <a:off x="107218" y="188640"/>
            <a:ext cx="8953851" cy="6669360"/>
          </a:xfrm>
        </p:spPr>
      </p:pic>
      <p:sp>
        <p:nvSpPr>
          <p:cNvPr id="5" name="Овал 4"/>
          <p:cNvSpPr/>
          <p:nvPr/>
        </p:nvSpPr>
        <p:spPr>
          <a:xfrm>
            <a:off x="7524328" y="5013176"/>
            <a:ext cx="720080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950" y="4005064"/>
            <a:ext cx="7445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76974"/>
            <a:ext cx="7445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967413"/>
            <a:ext cx="960561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54" y="5522119"/>
            <a:ext cx="7445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942" y="3891540"/>
            <a:ext cx="7445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215" y="4631532"/>
            <a:ext cx="7445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617" y="4450357"/>
            <a:ext cx="7445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631532"/>
            <a:ext cx="7445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20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35163"/>
            <a:ext cx="8568952" cy="47341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378320"/>
            <a:ext cx="1972392" cy="1106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58796"/>
            <a:ext cx="2128242" cy="15455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86330"/>
            <a:ext cx="2046709" cy="114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7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</TotalTime>
  <Words>5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«Считаем по порядку»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Катерина</dc:creator>
  <cp:lastModifiedBy>Гуселяпкин</cp:lastModifiedBy>
  <cp:revision>4</cp:revision>
  <dcterms:created xsi:type="dcterms:W3CDTF">2023-01-23T04:48:02Z</dcterms:created>
  <dcterms:modified xsi:type="dcterms:W3CDTF">2023-01-23T05:15:46Z</dcterms:modified>
</cp:coreProperties>
</file>