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3" r:id="rId3"/>
    <p:sldId id="274" r:id="rId4"/>
    <p:sldId id="275" r:id="rId5"/>
    <p:sldId id="277" r:id="rId6"/>
    <p:sldId id="276" r:id="rId7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9" d="100"/>
          <a:sy n="109" d="100"/>
        </p:scale>
        <p:origin x="63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0EC9BF-3500-4803-B92C-CFC8318E716A}" type="datetimeFigureOut">
              <a:rPr lang="ru-RU" smtClean="0"/>
              <a:t>06.01.2023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31CE25-FDD6-4921-8030-E14187E4F3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907263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0EC9BF-3500-4803-B92C-CFC8318E716A}" type="datetimeFigureOut">
              <a:rPr lang="ru-RU" smtClean="0"/>
              <a:t>06.01.2023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31CE25-FDD6-4921-8030-E14187E4F3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348435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0EC9BF-3500-4803-B92C-CFC8318E716A}" type="datetimeFigureOut">
              <a:rPr lang="ru-RU" smtClean="0"/>
              <a:t>06.01.2023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31CE25-FDD6-4921-8030-E14187E4F3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864863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0EC9BF-3500-4803-B92C-CFC8318E716A}" type="datetimeFigureOut">
              <a:rPr lang="ru-RU" smtClean="0"/>
              <a:t>06.01.2023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31CE25-FDD6-4921-8030-E14187E4F3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528578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0EC9BF-3500-4803-B92C-CFC8318E716A}" type="datetimeFigureOut">
              <a:rPr lang="ru-RU" smtClean="0"/>
              <a:t>06.01.2023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31CE25-FDD6-4921-8030-E14187E4F3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224641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0EC9BF-3500-4803-B92C-CFC8318E716A}" type="datetimeFigureOut">
              <a:rPr lang="ru-RU" smtClean="0"/>
              <a:t>06.01.2023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31CE25-FDD6-4921-8030-E14187E4F3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901126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0EC9BF-3500-4803-B92C-CFC8318E716A}" type="datetimeFigureOut">
              <a:rPr lang="ru-RU" smtClean="0"/>
              <a:t>06.01.2023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31CE25-FDD6-4921-8030-E14187E4F3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938924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0EC9BF-3500-4803-B92C-CFC8318E716A}" type="datetimeFigureOut">
              <a:rPr lang="ru-RU" smtClean="0"/>
              <a:t>06.01.2023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31CE25-FDD6-4921-8030-E14187E4F3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699917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0EC9BF-3500-4803-B92C-CFC8318E716A}" type="datetimeFigureOut">
              <a:rPr lang="ru-RU" smtClean="0"/>
              <a:t>06.01.2023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31CE25-FDD6-4921-8030-E14187E4F3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7913978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0EC9BF-3500-4803-B92C-CFC8318E716A}" type="datetimeFigureOut">
              <a:rPr lang="ru-RU" smtClean="0"/>
              <a:t>06.01.2023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31CE25-FDD6-4921-8030-E14187E4F3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941069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0EC9BF-3500-4803-B92C-CFC8318E716A}" type="datetimeFigureOut">
              <a:rPr lang="ru-RU" smtClean="0"/>
              <a:t>06.01.2023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31CE25-FDD6-4921-8030-E14187E4F3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992027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lumMod val="5000"/>
                <a:lumOff val="95000"/>
              </a:schemeClr>
            </a:gs>
            <a:gs pos="70000">
              <a:schemeClr val="accent1">
                <a:lumMod val="45000"/>
                <a:lumOff val="55000"/>
              </a:schemeClr>
            </a:gs>
            <a:gs pos="37000">
              <a:schemeClr val="accent1">
                <a:lumMod val="45000"/>
                <a:lumOff val="55000"/>
              </a:schemeClr>
            </a:gs>
            <a:gs pos="87000">
              <a:schemeClr val="accent1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60EC9BF-3500-4803-B92C-CFC8318E716A}" type="datetimeFigureOut">
              <a:rPr lang="ru-RU" smtClean="0"/>
              <a:t>06.01.2023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031CE25-FDD6-4921-8030-E14187E4F3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659389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248707" y="731233"/>
            <a:ext cx="9144000" cy="2387600"/>
          </a:xfrm>
        </p:spPr>
        <p:txBody>
          <a:bodyPr>
            <a:noAutofit/>
          </a:bodyPr>
          <a:lstStyle/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2800" b="1" dirty="0" smtClean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Презентация к конспекту </a:t>
            </a:r>
            <a:r>
              <a:rPr lang="ru-RU" sz="2800" b="1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занятия по правилам дорожной безопасности для детей старшего дошкольного возраста</a:t>
            </a:r>
            <a:br>
              <a:rPr lang="ru-RU" sz="2800" b="1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2800" b="1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Тема</a:t>
            </a:r>
            <a:r>
              <a:rPr lang="ru-RU" sz="2800" b="1" dirty="0" smtClean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 «</a:t>
            </a:r>
            <a:r>
              <a:rPr lang="ru-RU" sz="2800" b="1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Путешествие по стране пожарной безопасности»</a:t>
            </a:r>
            <a:r>
              <a:rPr lang="ru-RU" sz="3200" b="1" dirty="0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3200" b="1" dirty="0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ru-RU" sz="3200" dirty="0">
              <a:solidFill>
                <a:srgbClr val="7030A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9771357" y="6395106"/>
            <a:ext cx="218390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i="1" dirty="0" smtClean="0">
                <a:solidFill>
                  <a:srgbClr val="7030A0"/>
                </a:solidFill>
              </a:rPr>
              <a:t>Автор: Котик А.С.</a:t>
            </a:r>
            <a:endParaRPr lang="ru-RU" b="1" i="1" dirty="0">
              <a:solidFill>
                <a:srgbClr val="7030A0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99987" y="2485097"/>
            <a:ext cx="4158481" cy="43729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96774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354514" y="1280009"/>
            <a:ext cx="5883964" cy="5577991"/>
          </a:xfrm>
          <a:prstGeom prst="rect">
            <a:avLst/>
          </a:prstGeom>
        </p:spPr>
      </p:pic>
      <p:sp>
        <p:nvSpPr>
          <p:cNvPr id="5" name="Выноска-облако 4"/>
          <p:cNvSpPr/>
          <p:nvPr/>
        </p:nvSpPr>
        <p:spPr>
          <a:xfrm rot="20891727" flipH="1">
            <a:off x="292215" y="382585"/>
            <a:ext cx="5435232" cy="3418712"/>
          </a:xfrm>
          <a:prstGeom prst="cloudCallout">
            <a:avLst>
              <a:gd name="adj1" fmla="val -69376"/>
              <a:gd name="adj2" fmla="val 67857"/>
            </a:avLst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chemeClr val="accent1">
                    <a:lumMod val="75000"/>
                  </a:schemeClr>
                </a:solidFill>
              </a:rPr>
              <a:t>«Дорогие ребята, я инспектор пожарный. Хочу пригласить вас в удивительное, привлекательное и полезное путешествие «по стране безопасности» жду встречи </a:t>
            </a:r>
            <a:r>
              <a:rPr lang="ru-RU" sz="2000" b="1" dirty="0" smtClean="0">
                <a:solidFill>
                  <a:schemeClr val="accent1">
                    <a:lumMod val="75000"/>
                  </a:schemeClr>
                </a:solidFill>
              </a:rPr>
              <a:t>             с вами»</a:t>
            </a:r>
            <a:endParaRPr lang="ru-RU" sz="2000" b="1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7711890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2044" b="75314" l="2429" r="97714"/>
                    </a14:imgEffect>
                  </a14:imgLayer>
                </a14:imgProps>
              </a:ext>
            </a:extLst>
          </a:blip>
          <a:srcRect l="5328" t="5124" r="5083" b="25974"/>
          <a:stretch/>
        </p:blipFill>
        <p:spPr>
          <a:xfrm>
            <a:off x="-24650" y="460728"/>
            <a:ext cx="5829300" cy="4073343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60140" y="2545830"/>
            <a:ext cx="5773271" cy="38478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252010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18633" t="16143" r="18324" b="2892"/>
          <a:stretch/>
        </p:blipFill>
        <p:spPr>
          <a:xfrm>
            <a:off x="215151" y="983082"/>
            <a:ext cx="5253319" cy="5060182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07448" y="983082"/>
            <a:ext cx="6154473" cy="50601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603531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77547" y="365125"/>
            <a:ext cx="5837809" cy="4127744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6000" y="2892737"/>
            <a:ext cx="5860418" cy="37920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867559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662517" y="134471"/>
            <a:ext cx="6634163" cy="66341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4537559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83</TotalTime>
  <Words>46</Words>
  <Application>Microsoft Office PowerPoint</Application>
  <PresentationFormat>Широкоэкранный</PresentationFormat>
  <Paragraphs>3</Paragraphs>
  <Slides>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11" baseType="lpstr">
      <vt:lpstr>Arial</vt:lpstr>
      <vt:lpstr>Calibri</vt:lpstr>
      <vt:lpstr>Calibri Light</vt:lpstr>
      <vt:lpstr>Times New Roman</vt:lpstr>
      <vt:lpstr>Тема Office</vt:lpstr>
      <vt:lpstr>Презентация к конспекту занятия по правилам дорожной безопасности для детей старшего дошкольного возраста Тема: «Путешествие по стране пожарной безопасности»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Win10</dc:creator>
  <cp:lastModifiedBy>Win10</cp:lastModifiedBy>
  <cp:revision>12</cp:revision>
  <dcterms:created xsi:type="dcterms:W3CDTF">2023-01-06T09:36:01Z</dcterms:created>
  <dcterms:modified xsi:type="dcterms:W3CDTF">2023-01-06T11:15:12Z</dcterms:modified>
</cp:coreProperties>
</file>