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2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26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843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486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5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46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11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89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991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139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10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20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45000"/>
                <a:lumOff val="55000"/>
              </a:schemeClr>
            </a:gs>
            <a:gs pos="37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3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9915" y="278984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к конспекту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 по безопасности в быту для детей старшего дошкольного возраста</a:t>
            </a:r>
            <a:r>
              <a:rPr lang="ru-RU" sz="2400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Тема: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«Знатоки безопасности» 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195" y="2430645"/>
            <a:ext cx="4078577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7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7711" y="772357"/>
            <a:ext cx="7606776" cy="543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7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262" r="13223" b="20073"/>
          <a:stretch/>
        </p:blipFill>
        <p:spPr>
          <a:xfrm>
            <a:off x="3471169" y="737500"/>
            <a:ext cx="4953741" cy="575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3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706" y="656947"/>
            <a:ext cx="9536588" cy="571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8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50" y="1310723"/>
            <a:ext cx="8655450" cy="483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9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9642" y="365125"/>
            <a:ext cx="819409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Подведение итогов турнира!</a:t>
            </a:r>
            <a:endParaRPr lang="ru-RU" sz="54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106" y="1027906"/>
            <a:ext cx="6929157" cy="560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4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3724" y="114300"/>
            <a:ext cx="3253154" cy="14243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Очень хрупкая я-берегите меня,</a:t>
            </a:r>
          </a:p>
          <a:p>
            <a:r>
              <a:rPr lang="ru-RU" dirty="0" smtClean="0"/>
              <a:t>Если только разобьёте,</a:t>
            </a:r>
          </a:p>
          <a:p>
            <a:r>
              <a:rPr lang="ru-RU" dirty="0" smtClean="0"/>
              <a:t>Лишь осколки соберете!      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3724" y="1822816"/>
            <a:ext cx="3253154" cy="14243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Посмотрите на меня –</a:t>
            </a:r>
          </a:p>
          <a:p>
            <a:r>
              <a:rPr lang="ru-RU" dirty="0" smtClean="0"/>
              <a:t>Вся дырявая я,</a:t>
            </a:r>
          </a:p>
          <a:p>
            <a:r>
              <a:rPr lang="ru-RU" dirty="0" smtClean="0"/>
              <a:t>Но зато я ловко</a:t>
            </a:r>
          </a:p>
          <a:p>
            <a:r>
              <a:rPr lang="ru-RU" dirty="0" smtClean="0"/>
              <a:t>Тру тебе морковку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3724" y="3531333"/>
            <a:ext cx="3253154" cy="14243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У меня есть лезвие –</a:t>
            </a:r>
          </a:p>
          <a:p>
            <a:r>
              <a:rPr lang="ru-RU" dirty="0" smtClean="0"/>
              <a:t>Острое, железное,</a:t>
            </a:r>
          </a:p>
          <a:p>
            <a:r>
              <a:rPr lang="ru-RU" dirty="0" smtClean="0"/>
              <a:t>Обращайтесь осторожно:</a:t>
            </a:r>
          </a:p>
          <a:p>
            <a:r>
              <a:rPr lang="ru-RU" dirty="0" smtClean="0"/>
              <a:t>Ведь порезаться мной можно! 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73724" y="5175495"/>
            <a:ext cx="3253154" cy="14243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Что опасного во мне,</a:t>
            </a:r>
          </a:p>
          <a:p>
            <a:r>
              <a:rPr lang="ru-RU" dirty="0" smtClean="0"/>
              <a:t>Если супа нет на дне,</a:t>
            </a:r>
          </a:p>
          <a:p>
            <a:r>
              <a:rPr lang="ru-RU" dirty="0" smtClean="0"/>
              <a:t>Только если суп горяч-</a:t>
            </a:r>
          </a:p>
          <a:p>
            <a:r>
              <a:rPr lang="ru-RU" dirty="0" smtClean="0"/>
              <a:t>От детей меня ты прячь. </a:t>
            </a:r>
          </a:p>
          <a:p>
            <a:pPr algn="ctr"/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13119" t="6017" r="18747" b="3913"/>
          <a:stretch/>
        </p:blipFill>
        <p:spPr>
          <a:xfrm>
            <a:off x="5064368" y="114300"/>
            <a:ext cx="3023189" cy="333667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" b="99500" l="9000" r="90000">
                        <a14:foregroundMark x1="42750" y1="9500" x2="36625" y2="23625"/>
                        <a14:foregroundMark x1="36375" y1="9000" x2="36125" y2="18875"/>
                        <a14:foregroundMark x1="65375" y1="32125" x2="65375" y2="53250"/>
                        <a14:foregroundMark x1="60375" y1="13500" x2="57750" y2="20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6979" y="1075810"/>
            <a:ext cx="3334583" cy="333458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7376" y="3894505"/>
            <a:ext cx="2552211" cy="27053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8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9082" y="4196687"/>
            <a:ext cx="3419842" cy="246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55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694" y="103741"/>
            <a:ext cx="7782595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ТУРНИР ЗНАТАКОВ </a:t>
            </a:r>
            <a:endParaRPr lang="ru-RU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3093" y1="16843" x2="2754" y2="44915"/>
                        <a14:foregroundMark x1="24682" y1="11864" x2="49894" y2="4979"/>
                        <a14:foregroundMark x1="64301" y1="4661" x2="93114" y2="33475"/>
                        <a14:foregroundMark x1="93750" y1="48941" x2="87924" y2="72140"/>
                        <a14:foregroundMark x1="3390" y1="65890" x2="22034" y2="84958"/>
                        <a14:foregroundMark x1="29979" y1="88877" x2="57733" y2="96081"/>
                        <a14:foregroundMark x1="36123" y1="27966" x2="30297" y2="45657"/>
                        <a14:foregroundMark x1="68538" y1="17479" x2="74788" y2="53814"/>
                        <a14:foregroundMark x1="64936" y1="37076" x2="61335" y2="49258"/>
                        <a14:foregroundMark x1="49894" y1="31250" x2="52225" y2="39407"/>
                        <a14:foregroundMark x1="54767" y1="48199" x2="63983" y2="51483"/>
                        <a14:foregroundMark x1="61335" y1="22669" x2="64936" y2="28919"/>
                        <a14:foregroundMark x1="76059" y1="53814" x2="71504" y2="60064"/>
                        <a14:foregroundMark x1="27013" y1="39089" x2="26695" y2="47246"/>
                        <a14:foregroundMark x1="91525" y1="35805" x2="95127" y2="49576"/>
                        <a14:foregroundMark x1="88559" y1="73411" x2="79025" y2="868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243" y="103741"/>
            <a:ext cx="2711287" cy="271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3587" y1="13829" x2="11957" y2="22085"/>
                        <a14:foregroundMark x1="8370" y1="45408" x2="5000" y2="58204"/>
                        <a14:foregroundMark x1="20109" y1="12384" x2="28696" y2="7327"/>
                        <a14:foregroundMark x1="79239" y1="27967" x2="95978" y2="48297"/>
                        <a14:foregroundMark x1="92500" y1="51703" x2="85217" y2="58411"/>
                        <a14:foregroundMark x1="93587" y1="39525" x2="87174" y2="30857"/>
                        <a14:foregroundMark x1="79457" y1="28999" x2="69891" y2="33643"/>
                        <a14:foregroundMark x1="31630" y1="80702" x2="43152" y2="70175"/>
                        <a14:foregroundMark x1="53261" y1="57379" x2="50870" y2="64706"/>
                        <a14:foregroundMark x1="56196" y1="61610" x2="58370" y2="65119"/>
                        <a14:foregroundMark x1="25435" y1="62642" x2="27391" y2="63055"/>
                        <a14:foregroundMark x1="28478" y1="40557" x2="23696" y2="40144"/>
                        <a14:foregroundMark x1="31413" y1="62229" x2="33587" y2="61610"/>
                        <a14:foregroundMark x1="25000" y1="79876" x2="29565" y2="863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1547" y="1296139"/>
            <a:ext cx="5049590" cy="531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07363" y="239699"/>
            <a:ext cx="9543496" cy="452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latin typeface="Bahnschrift SemiLight" panose="020B0502040204020203" pitchFamily="34" charset="0"/>
            </a:endParaRPr>
          </a:p>
          <a:p>
            <a:pPr algn="ctr"/>
            <a:r>
              <a:rPr lang="ru-RU" sz="2400" b="1" dirty="0" smtClean="0">
                <a:latin typeface="Bahnschrift SemiLight" panose="020B0502040204020203" pitchFamily="34" charset="0"/>
              </a:rPr>
              <a:t>1 конкурс «Как поступить в данной ситуации?» </a:t>
            </a:r>
          </a:p>
          <a:p>
            <a:pPr algn="ctr"/>
            <a:endParaRPr lang="ru-RU" sz="3200" b="1" dirty="0">
              <a:latin typeface="Bahnschrift SemiLight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646" y="1212699"/>
            <a:ext cx="5555571" cy="537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18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07363" y="239699"/>
            <a:ext cx="9543496" cy="452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latin typeface="Bahnschrift SemiLight" panose="020B0502040204020203" pitchFamily="34" charset="0"/>
            </a:endParaRPr>
          </a:p>
          <a:p>
            <a:pPr algn="ctr"/>
            <a:r>
              <a:rPr lang="ru-RU" sz="2400" b="1" dirty="0" smtClean="0">
                <a:latin typeface="Bahnschrift SemiLight" panose="020B0502040204020203" pitchFamily="34" charset="0"/>
              </a:rPr>
              <a:t>1 конкурс «Как поступить в данной ситуации?» </a:t>
            </a:r>
          </a:p>
          <a:p>
            <a:pPr algn="ctr"/>
            <a:endParaRPr lang="ru-RU" sz="3200" b="1" dirty="0">
              <a:latin typeface="Bahnschrift SemiLight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390" y="866004"/>
            <a:ext cx="8247355" cy="576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4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4610" y="276006"/>
            <a:ext cx="9543496" cy="452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latin typeface="Bahnschrift SemiLight" panose="020B0502040204020203" pitchFamily="34" charset="0"/>
            </a:endParaRPr>
          </a:p>
          <a:p>
            <a:pPr algn="ctr"/>
            <a:r>
              <a:rPr lang="ru-RU" b="1" dirty="0"/>
              <a:t>Почему заболели дети? Что вы можете сказать об их поступках?</a:t>
            </a:r>
          </a:p>
          <a:p>
            <a:pPr algn="ctr"/>
            <a:endParaRPr lang="ru-RU" sz="3200" b="1" dirty="0">
              <a:latin typeface="Bahnschrift Semi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11" y="1109709"/>
            <a:ext cx="4149144" cy="27714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361" y="1802822"/>
            <a:ext cx="2723960" cy="36420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3992" y="1109709"/>
            <a:ext cx="4079681" cy="27714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574" y="4190336"/>
            <a:ext cx="3767418" cy="250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8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07363" y="239699"/>
            <a:ext cx="9543496" cy="452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latin typeface="Bahnschrift SemiLight" panose="020B0502040204020203" pitchFamily="34" charset="0"/>
            </a:endParaRPr>
          </a:p>
          <a:p>
            <a:pPr algn="ctr"/>
            <a:r>
              <a:rPr lang="ru-RU" sz="2000" b="1" dirty="0">
                <a:latin typeface="Arial Black" panose="020B0A04020102020204" pitchFamily="34" charset="0"/>
              </a:rPr>
              <a:t>2 конкурс</a:t>
            </a:r>
            <a:r>
              <a:rPr lang="ru-RU" sz="2000" dirty="0">
                <a:latin typeface="Arial Black" panose="020B0A04020102020204" pitchFamily="34" charset="0"/>
              </a:rPr>
              <a:t> «Наши спасатели»</a:t>
            </a:r>
          </a:p>
          <a:p>
            <a:pPr algn="ctr"/>
            <a:endParaRPr lang="ru-RU" sz="3200" b="1" dirty="0">
              <a:latin typeface="Bahnschrift SemiLight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960" y="1121371"/>
            <a:ext cx="1006972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5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2911" y="600273"/>
            <a:ext cx="8973861" cy="564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5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87279" y="263677"/>
            <a:ext cx="7522041" cy="659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4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121</Words>
  <Application>Microsoft Office PowerPoint</Application>
  <PresentationFormat>Широкоэкранный</PresentationFormat>
  <Paragraphs>26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Bahnschrift SemiLight</vt:lpstr>
      <vt:lpstr>Calibri</vt:lpstr>
      <vt:lpstr>Calibri Light</vt:lpstr>
      <vt:lpstr>Times New Roman</vt:lpstr>
      <vt:lpstr>Тема Office</vt:lpstr>
      <vt:lpstr>Презентация к конспекту занятия по безопасности в быту для детей старшего дошкольного возраста Тема: «Знатоки безопасности»  </vt:lpstr>
      <vt:lpstr>Презентация PowerPoint</vt:lpstr>
      <vt:lpstr>ТУРНИР ЗНАТАКОВ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Подведение итогов турнира!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Win10</dc:creator>
  <cp:lastModifiedBy>Win10</cp:lastModifiedBy>
  <cp:revision>5</cp:revision>
  <dcterms:created xsi:type="dcterms:W3CDTF">2023-01-06T09:36:01Z</dcterms:created>
  <dcterms:modified xsi:type="dcterms:W3CDTF">2023-01-06T10:15:00Z</dcterms:modified>
</cp:coreProperties>
</file>