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71" r:id="rId6"/>
    <p:sldId id="272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2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726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843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486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85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464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11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89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991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139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106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20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45000"/>
                <a:lumOff val="55000"/>
              </a:schemeClr>
            </a:gs>
            <a:gs pos="37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EC9BF-3500-4803-B92C-CFC8318E716A}" type="datetimeFigureOut">
              <a:rPr lang="ru-RU" smtClean="0"/>
              <a:t>06.01.2023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1CE25-FDD6-4921-8030-E14187E4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3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9915" y="678479"/>
            <a:ext cx="9144000" cy="23876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к конспекту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 по правилам дорожной безопасности для детей старшего дошкольного возраста</a:t>
            </a:r>
            <a:b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«В поисках дорожного знака» </a:t>
            </a:r>
            <a:b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018" y="2684518"/>
            <a:ext cx="6935794" cy="38952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71357" y="6395106"/>
            <a:ext cx="218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Автор: Котик А.С.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67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939" y="114299"/>
            <a:ext cx="4027060" cy="19185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Если ты поставил ногу на проезжую дорогу,</a:t>
            </a:r>
          </a:p>
          <a:p>
            <a:pPr algn="ctr"/>
            <a:r>
              <a:rPr lang="ru-RU" sz="1600" dirty="0"/>
              <a:t>Обрати вниманье, друг: знак дорожный – красный круг,</a:t>
            </a:r>
          </a:p>
          <a:p>
            <a:pPr algn="ctr"/>
            <a:r>
              <a:rPr lang="ru-RU" sz="1600" dirty="0"/>
              <a:t>Человек, идущий в черном, красною чертой зачеркнут.</a:t>
            </a:r>
          </a:p>
          <a:p>
            <a:pPr algn="ctr"/>
            <a:r>
              <a:rPr lang="ru-RU" sz="1600" dirty="0"/>
              <a:t>И дорога, вроде, но… Здесь ходить запрещено!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7191" y="2463983"/>
            <a:ext cx="3253154" cy="14243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На машинах здесь, друзья,</a:t>
            </a:r>
          </a:p>
          <a:p>
            <a:pPr algn="ctr"/>
            <a:r>
              <a:rPr lang="ru-RU"/>
              <a:t>Ехать никому нельзя,</a:t>
            </a:r>
          </a:p>
          <a:p>
            <a:pPr algn="ctr"/>
            <a:r>
              <a:rPr lang="ru-RU"/>
              <a:t>Можно ехать, знайте, дети,</a:t>
            </a:r>
          </a:p>
          <a:p>
            <a:pPr algn="ctr"/>
            <a:r>
              <a:rPr lang="ru-RU"/>
              <a:t>Только на велосипеде!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1538" y="4319465"/>
            <a:ext cx="4044461" cy="20022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Этот знак заметишь сразу:</a:t>
            </a:r>
          </a:p>
          <a:p>
            <a:pPr algn="ctr"/>
            <a:r>
              <a:rPr lang="ru-RU" sz="1600" dirty="0"/>
              <a:t>Три цветных огромных глаза.</a:t>
            </a:r>
          </a:p>
          <a:p>
            <a:pPr algn="ctr"/>
            <a:r>
              <a:rPr lang="ru-RU" sz="1600" dirty="0"/>
              <a:t>Цвет у глаз определенный:</a:t>
            </a:r>
          </a:p>
          <a:p>
            <a:pPr algn="ctr"/>
            <a:r>
              <a:rPr lang="ru-RU" sz="1600" dirty="0"/>
              <a:t>Красный, желтый и зеленый.</a:t>
            </a:r>
          </a:p>
          <a:p>
            <a:pPr algn="ctr"/>
            <a:r>
              <a:rPr lang="ru-RU" sz="1600" dirty="0"/>
              <a:t>Загорелся красный – двигаться опасно.</a:t>
            </a:r>
          </a:p>
          <a:p>
            <a:pPr algn="ctr"/>
            <a:r>
              <a:rPr lang="ru-RU" sz="1600" dirty="0"/>
              <a:t>Для кого зеленый свет – проезжай, запрета нет.</a:t>
            </a: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0152" y1="14956" x2="5239" y2="30123"/>
                        <a14:foregroundMark x1="24292" y1="10266" x2="53232" y2="2281"/>
                        <a14:foregroundMark x1="4140" y1="40642" x2="6337" y2="69877"/>
                        <a14:foregroundMark x1="12421" y1="77060" x2="25391" y2="87537"/>
                        <a14:foregroundMark x1="31179" y1="92480" x2="56274" y2="96620"/>
                        <a14:foregroundMark x1="65653" y1="94170" x2="88297" y2="78411"/>
                        <a14:foregroundMark x1="60161" y1="4225" x2="75877" y2="11111"/>
                        <a14:foregroundMark x1="88002" y1="21589" x2="94635" y2="39797"/>
                        <a14:foregroundMark x1="96029" y1="53021" x2="92438" y2="69582"/>
                        <a14:foregroundMark x1="54077" y1="27672" x2="56823" y2="27672"/>
                        <a14:foregroundMark x1="58766" y1="45585" x2="62062" y2="50570"/>
                        <a14:foregroundMark x1="48838" y1="59400" x2="42205" y2="695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2253" y="114299"/>
            <a:ext cx="3186696" cy="31866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826" y="2672893"/>
            <a:ext cx="3293144" cy="32931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2" b="100000" l="8333" r="90000"/>
                    </a14:imgEffect>
                  </a14:imgLayer>
                </a14:imgProps>
              </a:ext>
            </a:extLst>
          </a:blip>
          <a:srcRect l="22608" r="23402"/>
          <a:stretch/>
        </p:blipFill>
        <p:spPr>
          <a:xfrm>
            <a:off x="5147473" y="3388545"/>
            <a:ext cx="2563381" cy="335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5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8838" y="239697"/>
            <a:ext cx="4027060" cy="19185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Посреди дороги дети,</a:t>
            </a:r>
          </a:p>
          <a:p>
            <a:pPr algn="ctr"/>
            <a:r>
              <a:rPr lang="ru-RU" b="1" dirty="0"/>
              <a:t>Мы всегда за них в ответе.</a:t>
            </a:r>
          </a:p>
          <a:p>
            <a:pPr algn="ctr"/>
            <a:r>
              <a:rPr lang="ru-RU" b="1" dirty="0"/>
              <a:t>Чтоб не плакал их родитель,</a:t>
            </a:r>
          </a:p>
          <a:p>
            <a:pPr algn="ctr"/>
            <a:r>
              <a:rPr lang="ru-RU" b="1" dirty="0"/>
              <a:t>Будь внимательней, водитель!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5791" y="2748623"/>
            <a:ext cx="3253154" cy="14243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Видно строить будут дом –</a:t>
            </a:r>
          </a:p>
          <a:p>
            <a:pPr algn="ctr"/>
            <a:r>
              <a:rPr lang="ru-RU" b="1" dirty="0"/>
              <a:t>Кирпичи висят кругом.</a:t>
            </a:r>
          </a:p>
          <a:p>
            <a:pPr algn="ctr"/>
            <a:r>
              <a:rPr lang="ru-RU" b="1" dirty="0"/>
              <a:t>Но у нашего двора</a:t>
            </a:r>
          </a:p>
          <a:p>
            <a:pPr algn="ctr"/>
            <a:r>
              <a:rPr lang="ru-RU" b="1" dirty="0"/>
              <a:t>Стройплощадка не видна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1588" y="4763349"/>
            <a:ext cx="4124360" cy="15753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Где ведут ступеньки вниз,</a:t>
            </a:r>
          </a:p>
          <a:p>
            <a:pPr algn="ctr"/>
            <a:r>
              <a:rPr lang="ru-RU" b="1" dirty="0"/>
              <a:t>Ты спускайся, не ленись.</a:t>
            </a:r>
          </a:p>
          <a:p>
            <a:pPr algn="ctr"/>
            <a:r>
              <a:rPr lang="ru-RU" b="1" dirty="0"/>
              <a:t>Знать обязан пешеход:</a:t>
            </a:r>
          </a:p>
          <a:p>
            <a:pPr algn="ctr"/>
            <a:r>
              <a:rPr lang="ru-RU" b="1" dirty="0"/>
              <a:t>Тут…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1" b="100000" l="0" r="100000">
                        <a14:foregroundMark x1="49271" y1="28620" x2="43594" y2="43732"/>
                        <a14:foregroundMark x1="41146" y1="81683" x2="74948" y2="80080"/>
                        <a14:foregroundMark x1="50729" y1="52891" x2="49740" y2="70120"/>
                        <a14:foregroundMark x1="56823" y1="61248" x2="55885" y2="64453"/>
                        <a14:foregroundMark x1="53906" y1="48025" x2="54635" y2="407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91076" y="178041"/>
            <a:ext cx="3098308" cy="28191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4562" y="2064399"/>
            <a:ext cx="2792802" cy="27928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1729" y="3593680"/>
            <a:ext cx="2965426" cy="296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83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78" y="1429304"/>
            <a:ext cx="5418856" cy="4058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201" y="1429304"/>
            <a:ext cx="6020701" cy="4515526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8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8284" y="167351"/>
            <a:ext cx="8984201" cy="640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9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4135" y="800131"/>
            <a:ext cx="880373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0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8926" y1="23958" x2="48535" y2="31510"/>
                        <a14:foregroundMark x1="54297" y1="28385" x2="45020" y2="28906"/>
                        <a14:foregroundMark x1="46680" y1="32031" x2="53906" y2="31901"/>
                      </a14:backgroundRemoval>
                    </a14:imgEffect>
                  </a14:imgLayer>
                </a14:imgProps>
              </a:ext>
            </a:extLst>
          </a:blip>
          <a:srcRect l="35473" t="11967" r="36107" b="12787"/>
          <a:stretch/>
        </p:blipFill>
        <p:spPr>
          <a:xfrm>
            <a:off x="1162975" y="106532"/>
            <a:ext cx="3426781" cy="67514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9756" y="364333"/>
            <a:ext cx="4536489" cy="680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4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171</Words>
  <Application>Microsoft Office PowerPoint</Application>
  <PresentationFormat>Широкоэкранный</PresentationFormat>
  <Paragraphs>28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к конспекту занятия по правилам дорожной безопасности для детей старшего дошкольного возраста Тема: «В поисках дорожного знака»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Win10</dc:creator>
  <cp:lastModifiedBy>Win10</cp:lastModifiedBy>
  <cp:revision>9</cp:revision>
  <dcterms:created xsi:type="dcterms:W3CDTF">2023-01-06T09:36:01Z</dcterms:created>
  <dcterms:modified xsi:type="dcterms:W3CDTF">2023-01-06T10:43:38Z</dcterms:modified>
</cp:coreProperties>
</file>