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78F65-B15C-4B01-83B7-43A8CC0EF58C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D2854-E564-4EAE-A691-FE03D9769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32656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92 «ВЕСНУШКА»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(МБДОУ №92 «Веснушка»)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771800" y="1661494"/>
            <a:ext cx="360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«Наша Родина-Россия»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detsad37-kyzyl.rtyva.ru/wp-content/uploads/2020/04/IMG-6d5d8363f8635c68cec8573cd4acb034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420888"/>
            <a:ext cx="3024336" cy="34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652120" y="6237312"/>
            <a:ext cx="3168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Составил: воспитатель Котик А.С.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lacepic.ru/wp-content/uploads/2021/06/img2-3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64488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3/2c37592f320b0b5069348bafc2b25caa/img17.jpg"/>
          <p:cNvPicPr/>
          <p:nvPr/>
        </p:nvPicPr>
        <p:blipFill rotWithShape="1">
          <a:blip r:embed="rId2" cstate="print"/>
          <a:srcRect l="5096" t="8791" r="5431" b="8791"/>
          <a:stretch/>
        </p:blipFill>
        <p:spPr bwMode="auto">
          <a:xfrm>
            <a:off x="467544" y="908720"/>
            <a:ext cx="8208913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7/0e03a34e8d42deacc1ca96f1d9314a3b/im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chgm.68edu.ru/wp-content/uploads/2017/11/Prezident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394781" cy="6515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.culture.ru/images/dc396d3e-6abc-53c9-8df4-3fad78a4b1a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8497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eslide.ru/img/thumbs/bf0e663a5bb5d2efadb8fdfd5062b2a1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https://fsd.multiurok.ru/html/2018/10/24/s_5bd0be76a3db5/img_s977306_0_5.jpg"/>
          <p:cNvPicPr/>
          <p:nvPr/>
        </p:nvPicPr>
        <p:blipFill rotWithShape="1">
          <a:blip r:embed="rId2" cstate="print"/>
          <a:srcRect b="5882"/>
          <a:stretch/>
        </p:blipFill>
        <p:spPr bwMode="auto">
          <a:xfrm>
            <a:off x="460375" y="476672"/>
            <a:ext cx="813690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реза на Полян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99288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23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Территория нашей страны</dc:title>
  <dc:creator>Admin</dc:creator>
  <cp:lastModifiedBy>Win10</cp:lastModifiedBy>
  <cp:revision>11</cp:revision>
  <dcterms:created xsi:type="dcterms:W3CDTF">2023-01-23T13:21:39Z</dcterms:created>
  <dcterms:modified xsi:type="dcterms:W3CDTF">2023-01-23T17:31:36Z</dcterms:modified>
</cp:coreProperties>
</file>