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</p:sld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3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6" r:id="rId21"/>
    <p:sldId id="27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7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90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212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693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5175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7919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81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3624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708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263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433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908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553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758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863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47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29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078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F104D-EAED-45B9-AE61-4E1B01EC9FE4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34474-D663-44F1-B58C-FE526FA6D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04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  <p:sldLayoutId id="2147483805" r:id="rId15"/>
    <p:sldLayoutId id="2147483806" r:id="rId16"/>
    <p:sldLayoutId id="214748380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enotikmir.ru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nvite.viber.com/?g2=AQBB9GTwEUIW6EwWF7pB84+/0VveoepOdjriwYU3D7yOCXowKkCWUUg8lMoru40x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2062" y="1345022"/>
            <a:ext cx="7666653" cy="2417353"/>
          </a:xfr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ЕНОТИК»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естественно-научное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инженерно-техническое образование детей старшего дошкольного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 rot="10800000" flipV="1">
            <a:off x="8261406" y="4358130"/>
            <a:ext cx="4787843" cy="1512985"/>
          </a:xfrm>
        </p:spPr>
        <p:txBody>
          <a:bodyPr/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подготовили воспитатели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Котик Анастасия Сергеевна 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Ахметгалиева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Ранета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Насимовна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3171" y="6002260"/>
            <a:ext cx="1865538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408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62938" y="236701"/>
            <a:ext cx="5231139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базового набора «Енотик», существует еще 7 наборов: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-3;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инженерно-технических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3;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они рассчитаны на детей старшего-дошкольного возраста.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предполагается учить детей физике и химии, но зародить интерес к этим наукам, поддержать детскую любознательность, удовлетворить любопытство, создать среду, в которой дети начнут понимать и использовать научные методы – мы можем.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Представим вашему вниманию несколько пособий из разных тематических наборов, которые привычны для каждого педагога.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-Изображения нескольких карточек к набору «Архитектура». На фотографии детали того строительного набора, который входит в комплект.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968" y="341969"/>
            <a:ext cx="5103226" cy="30890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946" y="3550813"/>
            <a:ext cx="5285270" cy="30890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8539" y="6083741"/>
            <a:ext cx="1865538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56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1993" y="333716"/>
            <a:ext cx="569463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«Космос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вызывает неподдельный интерес детей. Кроме карточек с изображением планет, разработан набор с заданием к обучающему калейдоскопу и создано поле для подвижных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54" y="541426"/>
            <a:ext cx="4132615" cy="35061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24499" y="2096230"/>
            <a:ext cx="3550720" cy="36575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349" y="3022682"/>
            <a:ext cx="3800105" cy="361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578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30528" y="674080"/>
            <a:ext cx="364184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фотографиях – дети экспериментируют, пытаются определить, как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магнитизм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действует на предметы из разных материалов.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самопроверки своего предположения, можно перевернуть карточку и определить точность своего предположения по фигурке изображенного енота. (енот которой слева показывает, что задание выполнено прекрасно, он держит магнит, а другой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Енотик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растерянности, недоумении.)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48242" y="244456"/>
            <a:ext cx="2963029" cy="32210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47" y="483824"/>
            <a:ext cx="3372495" cy="28526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209" y="3510832"/>
            <a:ext cx="3228457" cy="30846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79310" y="5150068"/>
            <a:ext cx="1077792" cy="21593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6835" y="5994372"/>
            <a:ext cx="1865538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692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042" y="1438275"/>
            <a:ext cx="3619007" cy="50286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531668" y="389299"/>
            <a:ext cx="513331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этих фотографиях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видно, как дети изучают мир с помощью микроскопа.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320" y="1960252"/>
            <a:ext cx="4175662" cy="450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10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72288" y="378514"/>
            <a:ext cx="45079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микроскопа в наборе «Енотика» входят и более простые приборы для изучения флоры, и фауны.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0" y="210082"/>
            <a:ext cx="3867398" cy="29005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88" y="2401401"/>
            <a:ext cx="4290951" cy="32182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288" y="3747928"/>
            <a:ext cx="4231574" cy="317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194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32176" y="24047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«Богатства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Земли»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с карточками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используем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коллекцию камней.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141" y="1494915"/>
            <a:ext cx="4496790" cy="28642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1967" y="240478"/>
            <a:ext cx="5419106" cy="40643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10550" y="3800104"/>
            <a:ext cx="4643251" cy="30578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393" y="5911819"/>
            <a:ext cx="1865538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898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84480" y="436278"/>
            <a:ext cx="5886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планеты в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раскопках</a:t>
            </a:r>
            <a:r>
              <a:rPr lang="ru-RU" b="1" dirty="0" smtClean="0"/>
              <a:t>»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123" y="4083309"/>
            <a:ext cx="4194511" cy="25528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86" y="224473"/>
            <a:ext cx="5050084" cy="37241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747" y="2086552"/>
            <a:ext cx="4671587" cy="454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163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17678" y="208871"/>
            <a:ext cx="70400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«Здоровый образ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жизни»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набор из 4 карточек с опытами, на обороте каждой из них представлен познавательный текст и задания к каждой из них. Также прибор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аксиметор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 помощью которого можно измерить пульс.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66234" y="2838173"/>
            <a:ext cx="7782566" cy="37361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2637" y="5613054"/>
            <a:ext cx="1865538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62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1711" y="232282"/>
            <a:ext cx="6336719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 калейдоскоп для дошкольников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магнитный планшет нужно положить ту или иную тематическую карточку, дальше выполнить задание, расставляя фишки и перевернуть карточку для самопроверки.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 бы подготовить этот планшет к работе достаточно на кружочки с левой стороны поставить соответствующий цвету кружка магнит. Когда выполняет задание ребенок, он переносит магнитик на правую сторону и ставит напротив того ответа который считает нужным. А когда переворачивает карточку, то происходит самопроверка.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516" y="2848383"/>
            <a:ext cx="4891209" cy="37142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73" y="115097"/>
            <a:ext cx="3817918" cy="31944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4473" y="3391040"/>
            <a:ext cx="3784803" cy="32894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8317" y="5676853"/>
            <a:ext cx="1865538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698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56768" y="172016"/>
            <a:ext cx="56879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3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моделирования позволяет развивать конструкторские способности детей, навыки экспериментирования, расширяется кругозор, пространственное аналитическое, образное мышление, моторика рук. Самое главное -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принтер мотивирует ребёнка заниматься художественным и техническим творчеством, при этом ребенок привыкает к работе с высокотехнологичными устройствами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3901" y="1295400"/>
            <a:ext cx="4855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этих фотографиях видно как дети работают с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принтером.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78" y="2110425"/>
            <a:ext cx="3228851" cy="4305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866" y="2007491"/>
            <a:ext cx="3264230" cy="43523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978" y="2110426"/>
            <a:ext cx="3455966" cy="435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76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83362" y="714985"/>
            <a:ext cx="60173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в дошкольном возрасте у ребенка создается целостная картина мира, и мы, взрослые, просто обязаны помочь ему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этом.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задачи естественно-научное и инженерно-техническое образование помогает решать в дошкольном детстве?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121" y="1684481"/>
            <a:ext cx="5003554" cy="41280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0800000" flipV="1">
            <a:off x="6956829" y="3109729"/>
            <a:ext cx="43497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Ориентировка ребенка в природе, предметах, созданных руками человека, явлениях общественной жизни, наконец, явлениях собственной жизни и деятельности, в себе самом.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7766" y="6083741"/>
            <a:ext cx="1865538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085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4107" y="6002447"/>
            <a:ext cx="1865538" cy="77425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2919743" cy="38753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КОНТАКТЫ для работы </a:t>
            </a:r>
            <a:endParaRPr lang="ru-RU" sz="18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2190939"/>
            <a:ext cx="9448800" cy="2127062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3"/>
              </a:rPr>
              <a:t>info@enotikmir.ru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4"/>
              </a:rPr>
              <a:t>https://invite.viber.com/?g2=AQBB9GTwEUIW6EwWF7pB84%2B%2F0VveoepOdjriwYU3D7yOCXowKkCWUUg8lMoru40x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группа «Енотик» в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Viber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8272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928" y="1371600"/>
            <a:ext cx="118040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6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904" y="5893711"/>
            <a:ext cx="1865538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45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1164" y="1166843"/>
            <a:ext cx="1098665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проекта «ЕНОТИК» </a:t>
            </a:r>
          </a:p>
          <a:p>
            <a:pPr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образовательной среды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создание условий для детей дошкольного возраста, где есть возможность познавать и преобразовывать окружающий мир, открывать что-то новое для себя и о себе, в кругу многогранно талантливых детей. </a:t>
            </a:r>
          </a:p>
          <a:p>
            <a:pPr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Проектно-исследовательская деятельность детей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открытие детских способностей и возможностей в среде, которая учитывает интересы и потребности ребенка, мотивирует их на успех.</a:t>
            </a:r>
          </a:p>
          <a:p>
            <a:pPr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популяризация российского естественно-научного и инженерно-технического образования среди детей дошкольного возраста и их родителей. Укрепление семейных ценностей в процессе создания и презентации на фестивале детских научных проектов.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3172" y="6002354"/>
            <a:ext cx="1865538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245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706171"/>
            <a:ext cx="8700380" cy="567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599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635" y="374072"/>
            <a:ext cx="11249891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базового набора «ЕНОТИК»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набор предназначен для подгруппы детей из 6 человек.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представлены в кол-ве 6 штук.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№1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Прототипирование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создание моделей» предназначен для визуализации моделей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созданию конструкций необходимых для реализации проектной деятельности детей.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№2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«Создание интерактивных проектов» предназначен для моделирования детьми и решения интерактивных проектов.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№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«Развития представлений об окружающем мире. Измерения». Предназначен для совершения действий направленных на развитие представлений об объектах окружающего мира, их свойств, характеристик и взаимосвязей, с применением различного типа измерительных шкал.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№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проекта» предназначен для визуализации целей, этапов, ресурсов проекта. Интерактивное выводное устройство для визуализации информации о состоянии проекта, содержащее интерактивные ресурсы по сопровождению проекта, обеспечивающее отображение индикации сроков выполнения проекта, его основных стадий, позволяющее оценивать критерии его реализации.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№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«Одежда и атрибуты для организации проектной деятельности». Предназначен для создания мотивации детей к реализации проектной деятельности.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904" y="6050140"/>
            <a:ext cx="1865538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964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2969148" y="417633"/>
            <a:ext cx="76239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набор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«ЕНОТИК»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55" y="1748640"/>
            <a:ext cx="3334143" cy="42365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617" y="1748642"/>
            <a:ext cx="3332028" cy="42365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23" y="1748641"/>
            <a:ext cx="3440787" cy="423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60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86888" y="612845"/>
            <a:ext cx="1105592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Из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перечисленных выше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комплектов, нам кажется важен – любой.  На этом из снимков представлен почти полный комплект базового набора (здесь есть и 3д принтер, и планшет на который загружается программа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Прогрессор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проекта», ростомер, измерительные приборы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Одежда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атрибуты, представленные на данном фото, влияют не только на создание мотивации, но и помогают взять детям на себя определенные роли, пробуждают их фантазии,  помогают чувствовать себя членами команды  при проведении фестивалей, опытов.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 фартуке и бейджиках присутствует символ проекта «Енотик». Писать в настоящем блокноте, ставить настоящие печати, получать настоящие дипломы, разве это не мечта ребенка дошкольного возраста? На каждом из перечисленных предметов изображение очень симпатичного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Енотика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5476" y="6083741"/>
            <a:ext cx="1865538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803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005" y="249383"/>
            <a:ext cx="448887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представлений об окружающем мире. Измерения».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этими измерительными приборами дети могут проводить измерительные действия и в рамках группы и выходя на прогулку. В помощь педагогам в наборе подготовлены 2 комплекта карточек. Один с изображением каждого измерительного прибора с одной стороны и краткой информации об этом приборе, с другой стороны. Второй представляет собой игру «Найди лишнее» с одной стороны, и вопросы с заданием, рекомендации по использованию этих приборов, с другой стороны</a:t>
            </a:r>
            <a:r>
              <a:rPr lang="ru-RU" sz="2000" dirty="0"/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267" y="570680"/>
            <a:ext cx="6602679" cy="588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904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95165" y="329614"/>
            <a:ext cx="41379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Куда же без робототехники?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67051" y="1140300"/>
            <a:ext cx="101249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 OZOBOT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совсем маленький робот, но очень функциональный, с ним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играть, изучать программирование с использованием цветовых кодов. Его можно программировать на не простом, но доступном уже для детей старшего дошкольного возраста языке как СКРЕЙЧ.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71" y="2412651"/>
            <a:ext cx="4173598" cy="31301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04" y="2205766"/>
            <a:ext cx="3616786" cy="27125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205850" y="2740271"/>
            <a:ext cx="3736771" cy="280257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0134" y="5542849"/>
            <a:ext cx="108065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Стандартный набор дополнен полями, русскоязычными карточками с небольшими рисунками, для изучения различных команд, деревянными и бумажными лабиринтами.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3-д принтера, который входит основной набор «Енотик» заложена возможность распечатывать несколько атрибутов для робота. Теперь ОЗОБОТ может щеголять в разных головных уборах, рисовать. </a:t>
            </a:r>
          </a:p>
        </p:txBody>
      </p:sp>
    </p:spTree>
    <p:extLst>
      <p:ext uri="{BB962C8B-B14F-4D97-AF65-F5344CB8AC3E}">
        <p14:creationId xmlns:p14="http://schemas.microsoft.com/office/powerpoint/2010/main" val="1997897822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517</TotalTime>
  <Words>993</Words>
  <Application>Microsoft Office PowerPoint</Application>
  <PresentationFormat>Широкоэкранный</PresentationFormat>
  <Paragraphs>65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Times New Roman</vt:lpstr>
      <vt:lpstr>След самолета</vt:lpstr>
      <vt:lpstr>Проект «ЕНОТИК»  естественно-научное и инженерно-техническое образование детей старшего дошкольного возраста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КОНТАКТЫ для работы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ЕНОТИК - естественно-научное и инженерно-техническое образование детей старшего дошкольного возраста.</dc:title>
  <dc:creator>Rob</dc:creator>
  <cp:lastModifiedBy>Win10</cp:lastModifiedBy>
  <cp:revision>33</cp:revision>
  <dcterms:created xsi:type="dcterms:W3CDTF">2021-01-18T15:24:59Z</dcterms:created>
  <dcterms:modified xsi:type="dcterms:W3CDTF">2022-12-22T12:15:47Z</dcterms:modified>
</cp:coreProperties>
</file>