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88" r:id="rId5"/>
    <p:sldId id="289" r:id="rId6"/>
    <p:sldId id="290" r:id="rId7"/>
    <p:sldId id="29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4900"/>
    <a:srgbClr val="004200"/>
    <a:srgbClr val="2A65AC"/>
    <a:srgbClr val="FA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9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6.jpeg"/><Relationship Id="rId7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image" Target="../media/image8.png"/><Relationship Id="rId5" Type="http://schemas.openxmlformats.org/officeDocument/2006/relationships/slide" Target="slide4.xml"/><Relationship Id="rId10" Type="http://schemas.openxmlformats.org/officeDocument/2006/relationships/image" Target="../media/image7.png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16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55575" y="2132856"/>
            <a:ext cx="7560841" cy="1080120"/>
          </a:xfrm>
          <a:prstGeom prst="rect">
            <a:avLst/>
          </a:prstGeom>
        </p:spPr>
      </p:pic>
      <p:pic>
        <p:nvPicPr>
          <p:cNvPr id="10" name="Рисунок 9" descr="Рисунок17.pn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827584" y="332658"/>
            <a:ext cx="7416824" cy="650226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6084168" y="6165304"/>
            <a:ext cx="2700300" cy="360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6430" y="5074578"/>
            <a:ext cx="807803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Коренное население </a:t>
            </a:r>
            <a:r>
              <a:rPr lang="ru-RU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югры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9" name="AutoShape 4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043608" y="1845692"/>
            <a:ext cx="1943274" cy="1438276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3121" name="AutoShape 4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967703" y="1845692"/>
            <a:ext cx="1684441" cy="1438275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3122" name="AutoShape 50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393967" y="1828002"/>
            <a:ext cx="1787886" cy="1405453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sp>
        <p:nvSpPr>
          <p:cNvPr id="3123" name="AutoShape 5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970659" y="4005064"/>
            <a:ext cx="2016223" cy="1583703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3124" name="AutoShape 5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3989407" y="4005065"/>
            <a:ext cx="1781750" cy="1625050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sp>
        <p:nvSpPr>
          <p:cNvPr id="3125" name="AutoShape 53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6640066" y="4005064"/>
            <a:ext cx="1964381" cy="1625051"/>
          </a:xfrm>
          <a:prstGeom prst="bevel">
            <a:avLst>
              <a:gd name="adj" fmla="val 0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6</a:t>
            </a:r>
            <a:endParaRPr lang="ru-RU" sz="3200" b="1" dirty="0"/>
          </a:p>
        </p:txBody>
      </p:sp>
      <p:pic>
        <p:nvPicPr>
          <p:cNvPr id="37" name="Рисунок 36" descr="Рисунок36.png"/>
          <p:cNvPicPr>
            <a:picLocks noChangeAspect="1"/>
          </p:cNvPicPr>
          <p:nvPr/>
        </p:nvPicPr>
        <p:blipFill>
          <a:blip r:embed="rId10" cstate="screen"/>
          <a:srcRect/>
          <a:stretch>
            <a:fillRect/>
          </a:stretch>
        </p:blipFill>
        <p:spPr>
          <a:xfrm>
            <a:off x="1475656" y="260648"/>
            <a:ext cx="6891166" cy="792088"/>
          </a:xfrm>
          <a:prstGeom prst="rect">
            <a:avLst/>
          </a:prstGeom>
        </p:spPr>
      </p:pic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7308304" y="6237312"/>
            <a:ext cx="1152128" cy="300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</p:childTnLst>
        </p:cTn>
      </p:par>
    </p:tnLst>
    <p:bldLst>
      <p:bldP spid="3119" grpId="0" animBg="1"/>
      <p:bldP spid="3121" grpId="0" animBg="1"/>
      <p:bldP spid="3122" grpId="0" animBg="1"/>
      <p:bldP spid="3123" grpId="0" animBg="1"/>
      <p:bldP spid="3124" grpId="0" animBg="1"/>
      <p:bldP spid="31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67543" y="3004912"/>
            <a:ext cx="84969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4000" b="1" i="1" dirty="0" smtClean="0">
                <a:solidFill>
                  <a:srgbClr val="C00000"/>
                </a:solidFill>
                <a:latin typeface="Comic Sans MS" pitchFamily="66" charset="0"/>
              </a:rPr>
              <a:t>Бубен</a:t>
            </a:r>
            <a:endParaRPr lang="ru-RU" sz="4000" b="1" i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56351" y="485078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latin typeface="Comic Sans MS" pitchFamily="66" charset="0"/>
              </a:rPr>
              <a:t>Угадай,  что это?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95736" y="4338682"/>
            <a:ext cx="1369845" cy="21173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62" y="1628800"/>
            <a:ext cx="4789659" cy="3831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630885" y="3428999"/>
            <a:ext cx="84969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i="1" dirty="0" smtClean="0">
                <a:solidFill>
                  <a:srgbClr val="C00000"/>
                </a:solidFill>
                <a:latin typeface="Comic Sans MS" pitchFamily="66" charset="0"/>
              </a:rPr>
              <a:t>Малица</a:t>
            </a:r>
            <a:endParaRPr lang="ru-RU" sz="4400" b="1" i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04721" y="332656"/>
            <a:ext cx="713771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Как называется одежда </a:t>
            </a:r>
            <a:r>
              <a:rPr lang="ru-RU" sz="2800" b="1" dirty="0" err="1" smtClean="0">
                <a:solidFill>
                  <a:srgbClr val="C00000"/>
                </a:solidFill>
                <a:latin typeface="Comic Sans MS" pitchFamily="66" charset="0"/>
              </a:rPr>
              <a:t>хантов</a:t>
            </a: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 и манси?</a:t>
            </a:r>
            <a:endParaRPr lang="ru-RU" sz="28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95736" y="4259115"/>
            <a:ext cx="1512168" cy="2337309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26770"/>
            <a:ext cx="3724022" cy="392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3290843"/>
            <a:ext cx="84969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6000" b="1" i="1" dirty="0" smtClean="0">
                <a:solidFill>
                  <a:srgbClr val="C00000"/>
                </a:solidFill>
                <a:latin typeface="Arial Black" pitchFamily="34" charset="0"/>
              </a:rPr>
              <a:t>Унты</a:t>
            </a:r>
            <a:endParaRPr lang="ru-RU" sz="6000" b="1" i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331640" y="533207"/>
            <a:ext cx="69847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Как называется обувь </a:t>
            </a:r>
            <a:r>
              <a:rPr lang="ru-RU" sz="3200" b="1" dirty="0" err="1" smtClean="0">
                <a:solidFill>
                  <a:srgbClr val="C00000"/>
                </a:solidFill>
                <a:latin typeface="Comic Sans MS" pitchFamily="66" charset="0"/>
              </a:rPr>
              <a:t>хантов</a:t>
            </a:r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?</a:t>
            </a:r>
            <a:endParaRPr lang="ru-RU" sz="32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059832" y="4283167"/>
            <a:ext cx="1512168" cy="2337309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744233"/>
            <a:ext cx="3816424" cy="389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8" y="3429000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i="1" dirty="0" smtClean="0">
                <a:solidFill>
                  <a:srgbClr val="C00000"/>
                </a:solidFill>
                <a:latin typeface="Arial Black" pitchFamily="34" charset="0"/>
              </a:rPr>
              <a:t>Заячьи уши</a:t>
            </a:r>
            <a:endParaRPr lang="ru-RU" sz="3200" b="1" i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223120" y="398969"/>
            <a:ext cx="7920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4000" b="1" dirty="0">
                <a:solidFill>
                  <a:srgbClr val="C00000"/>
                </a:solidFill>
                <a:latin typeface="Comic Sans MS" pitchFamily="66" charset="0"/>
              </a:rPr>
              <a:t>Как называется орнамент?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619672" y="4283167"/>
            <a:ext cx="1512168" cy="233730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1656394"/>
            <a:ext cx="5400599" cy="234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941" y="4005213"/>
            <a:ext cx="1749936" cy="261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177" y="4352676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i="1" dirty="0">
                <a:latin typeface="Georgia" pitchFamily="18" charset="0"/>
              </a:rPr>
              <a:t>Висячие уши молодой лисы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497547" y="424988"/>
            <a:ext cx="70815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Arial Black" pitchFamily="34" charset="0"/>
              </a:rPr>
              <a:t>Как называется орнамент?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259632" y="4886519"/>
            <a:ext cx="1152128" cy="1780807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903" y="1556792"/>
            <a:ext cx="5009093" cy="2778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288"/>
            <a:ext cx="3026525" cy="170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059832" y="4077071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73023" y="3553851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latin typeface="Georgia" pitchFamily="18" charset="0"/>
              </a:rPr>
              <a:t>Вороны над болотом</a:t>
            </a: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331640" y="455766"/>
            <a:ext cx="8496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Georgia" pitchFamily="18" charset="0"/>
              </a:rPr>
              <a:t>Как называется </a:t>
            </a:r>
            <a:r>
              <a:rPr lang="ru-RU" sz="3200" b="1" dirty="0" smtClean="0">
                <a:solidFill>
                  <a:srgbClr val="C00000"/>
                </a:solidFill>
                <a:latin typeface="Georgia" pitchFamily="18" charset="0"/>
              </a:rPr>
              <a:t>орнамент?</a:t>
            </a:r>
            <a:endParaRPr lang="ru-RU" sz="3200" b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729699" cy="297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774" y="4553701"/>
            <a:ext cx="2192149" cy="203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63</Words>
  <Application>Microsoft Office PowerPoint</Application>
  <PresentationFormat>Экран (4:3)</PresentationFormat>
  <Paragraphs>32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Asus</cp:lastModifiedBy>
  <cp:revision>8</cp:revision>
  <dcterms:created xsi:type="dcterms:W3CDTF">2014-01-06T16:00:12Z</dcterms:created>
  <dcterms:modified xsi:type="dcterms:W3CDTF">2019-01-20T14:00:20Z</dcterms:modified>
</cp:coreProperties>
</file>