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69" r:id="rId5"/>
    <p:sldId id="261" r:id="rId6"/>
    <p:sldId id="275" r:id="rId7"/>
    <p:sldId id="272" r:id="rId8"/>
    <p:sldId id="271" r:id="rId9"/>
    <p:sldId id="274" r:id="rId10"/>
    <p:sldId id="276" r:id="rId11"/>
    <p:sldId id="27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126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19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4258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799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8030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526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629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129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054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2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338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385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55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310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211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762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CF13D-EA3B-4291-94C4-E05C59B05B2C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F1D54C-6DAF-423F-8D81-23D24C7D2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65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78FA2F-5E6D-4493-9A75-667807F21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002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chemeClr val="tx2"/>
                </a:solidFill>
              </a:rPr>
              <a:t>Муниципальное казенное </a:t>
            </a:r>
            <a:r>
              <a:rPr lang="ru-RU" sz="2200" dirty="0" smtClean="0">
                <a:solidFill>
                  <a:schemeClr val="tx2"/>
                </a:solidFill>
              </a:rPr>
              <a:t>дошкольное образовательное </a:t>
            </a:r>
            <a:r>
              <a:rPr lang="ru-RU" sz="2200" dirty="0" smtClean="0">
                <a:solidFill>
                  <a:schemeClr val="tx2"/>
                </a:solidFill>
              </a:rPr>
              <a:t>учреждение </a:t>
            </a:r>
            <a:r>
              <a:rPr lang="ru-RU" sz="2200" dirty="0" smtClean="0">
                <a:solidFill>
                  <a:schemeClr val="tx2"/>
                </a:solidFill>
              </a:rPr>
              <a:t>«Детский сад №4» 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Развитие детской инициативы в двигательной деятельности дошкольников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chemeClr val="tx2"/>
                </a:solidFill>
              </a:rPr>
              <a:t/>
            </a:r>
            <a:br>
              <a:rPr lang="ru-RU" sz="4000" dirty="0" smtClean="0">
                <a:solidFill>
                  <a:schemeClr val="tx2"/>
                </a:solidFill>
              </a:rPr>
            </a:br>
            <a:r>
              <a:rPr lang="ru-RU" sz="4000" dirty="0" smtClean="0">
                <a:solidFill>
                  <a:schemeClr val="tx2"/>
                </a:solidFill>
              </a:rPr>
              <a:t/>
            </a:r>
            <a:br>
              <a:rPr lang="ru-RU" sz="4000" dirty="0" smtClean="0">
                <a:solidFill>
                  <a:schemeClr val="tx2"/>
                </a:solidFill>
              </a:rPr>
            </a:br>
            <a:r>
              <a:rPr lang="ru-RU" sz="4000" dirty="0" smtClean="0">
                <a:solidFill>
                  <a:schemeClr val="tx2"/>
                </a:solidFill>
              </a:rPr>
              <a:t/>
            </a:r>
            <a:br>
              <a:rPr lang="ru-RU" sz="4000" dirty="0" smtClean="0">
                <a:solidFill>
                  <a:schemeClr val="tx2"/>
                </a:solidFill>
              </a:rPr>
            </a:br>
            <a:r>
              <a:rPr lang="ru-RU" sz="4000" dirty="0" smtClean="0">
                <a:solidFill>
                  <a:schemeClr val="tx2"/>
                </a:solidFill>
              </a:rPr>
              <a:t>                                             </a:t>
            </a:r>
            <a:r>
              <a:rPr lang="ru-RU" dirty="0" smtClean="0"/>
              <a:t> </a:t>
            </a:r>
            <a:r>
              <a:rPr lang="ru-RU" i="1" dirty="0" err="1" smtClean="0">
                <a:solidFill>
                  <a:schemeClr val="tx2"/>
                </a:solidFill>
              </a:rPr>
              <a:t>Косинова</a:t>
            </a:r>
            <a:r>
              <a:rPr lang="ru-RU" i="1" dirty="0" smtClean="0">
                <a:solidFill>
                  <a:schemeClr val="tx2"/>
                </a:solidFill>
              </a:rPr>
              <a:t> К.А., </a:t>
            </a:r>
            <a:br>
              <a:rPr lang="ru-RU" i="1" dirty="0" smtClean="0">
                <a:solidFill>
                  <a:schemeClr val="tx2"/>
                </a:solidFill>
              </a:rPr>
            </a:br>
            <a:r>
              <a:rPr lang="ru-RU" i="1" dirty="0" smtClean="0">
                <a:solidFill>
                  <a:schemeClr val="tx2"/>
                </a:solidFill>
              </a:rPr>
              <a:t>                                                 воспитатель  </a:t>
            </a:r>
            <a:r>
              <a:rPr lang="ru-RU" i="1" dirty="0" smtClean="0">
                <a:solidFill>
                  <a:schemeClr val="tx2"/>
                </a:solidFill>
              </a:rPr>
              <a:t>ВКК</a:t>
            </a:r>
            <a:r>
              <a:rPr lang="ru-RU" sz="4000" dirty="0" smtClean="0">
                <a:solidFill>
                  <a:schemeClr val="tx2"/>
                </a:solidFill>
              </a:rPr>
              <a:t/>
            </a:r>
            <a:br>
              <a:rPr lang="ru-RU" sz="4000" dirty="0" smtClean="0">
                <a:solidFill>
                  <a:schemeClr val="tx2"/>
                </a:solidFill>
              </a:rPr>
            </a:br>
            <a:r>
              <a:rPr lang="ru-RU" sz="4000" dirty="0" smtClean="0">
                <a:solidFill>
                  <a:schemeClr val="tx2"/>
                </a:solidFill>
              </a:rPr>
              <a:t/>
            </a:r>
            <a:br>
              <a:rPr lang="ru-RU" sz="4000" dirty="0" smtClean="0">
                <a:solidFill>
                  <a:schemeClr val="tx2"/>
                </a:solidFill>
              </a:rPr>
            </a:br>
            <a:r>
              <a:rPr lang="ru-RU" sz="9600" dirty="0" smtClean="0"/>
              <a:t/>
            </a:r>
            <a:br>
              <a:rPr lang="ru-RU" sz="9600" dirty="0" smtClean="0"/>
            </a:br>
            <a:endParaRPr lang="ru-RU" sz="9600" b="1" i="1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3" y="2369126"/>
            <a:ext cx="5444836" cy="423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40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s://s3.eu-north-1.amazonaws.com/edu-sites.ru/progim_750/fm/%D0%9F%D0%B5%D0%B4%D0%B0%D0%B3%D0%BE%D0%B3%D0%B8/IMG-20221226-WA0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56" y="1530927"/>
            <a:ext cx="2480608" cy="405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3.eu-north-1.amazonaws.com/edu-sites.ru/progim_750/fm/%D0%9F%D0%B5%D0%B4%D0%B0%D0%B3%D0%BE%D0%B3%D0%B8/IMG-20221226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456" y="1496291"/>
            <a:ext cx="2805544" cy="397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51" y="1496290"/>
            <a:ext cx="3070514" cy="40940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109" y="1530927"/>
            <a:ext cx="2956214" cy="394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38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55" y="225531"/>
            <a:ext cx="3594306" cy="2691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569" y="424093"/>
            <a:ext cx="3665504" cy="2686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8" y="3543141"/>
            <a:ext cx="3810000" cy="2726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096" y="3889506"/>
            <a:ext cx="3641977" cy="2726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User\Desktop\IMG-20210316-WA0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46" y="225531"/>
            <a:ext cx="3611893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:\Фото11\20210304_1047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46" y="3543140"/>
            <a:ext cx="3611893" cy="272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794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14306BD-5BF9-4696-BB02-435AD38F5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599"/>
            <a:ext cx="11238895" cy="5965372"/>
          </a:xfrm>
        </p:spPr>
        <p:txBody>
          <a:bodyPr>
            <a:normAutofit/>
          </a:bodyPr>
          <a:lstStyle/>
          <a:p>
            <a:pPr algn="ctr"/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oHU4qh3oag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281" y="186076"/>
            <a:ext cx="3931627" cy="3474720"/>
          </a:xfrm>
          <a:prstGeom prst="rect">
            <a:avLst/>
          </a:prstGeom>
        </p:spPr>
      </p:pic>
      <p:pic>
        <p:nvPicPr>
          <p:cNvPr id="4" name="Рисунок 3" descr="y4Z_0QcULh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60394" y="3165230"/>
            <a:ext cx="3955073" cy="348878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63" y="1524001"/>
            <a:ext cx="3316287" cy="353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060480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e1cfe5zgh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03834" y="1215043"/>
            <a:ext cx="5055324" cy="32918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6" y="457200"/>
            <a:ext cx="4953232" cy="50846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6016283"/>
          </a:xfrm>
        </p:spPr>
        <p:txBody>
          <a:bodyPr>
            <a:normAutofit/>
          </a:bodyPr>
          <a:lstStyle/>
          <a:p>
            <a:pPr algn="ctr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41" name="Picture 1" descr="F:\аттесация\фото\MOagjhBEGV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9225" y="393894"/>
            <a:ext cx="7431429" cy="5799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887524-A200-4892-8450-6DF7ED7AC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1064723" cy="5805714"/>
          </a:xfrm>
        </p:spPr>
        <p:txBody>
          <a:bodyPr>
            <a:normAutofit/>
          </a:bodyPr>
          <a:lstStyle/>
          <a:p>
            <a:pPr algn="ctr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76DZuLijS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2946" y="588924"/>
            <a:ext cx="3678835" cy="269460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209" y="3588327"/>
            <a:ext cx="3774282" cy="286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919" y="3559654"/>
            <a:ext cx="3712316" cy="27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C:\Users\User\Desktop\20180213_1021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463" y="588924"/>
            <a:ext cx="3774282" cy="269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69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6" y="290945"/>
            <a:ext cx="5084618" cy="42810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17" y="2092037"/>
            <a:ext cx="5389419" cy="44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14306BD-5BF9-4696-BB02-435AD38F5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599"/>
            <a:ext cx="11238895" cy="5965372"/>
          </a:xfrm>
        </p:spPr>
        <p:txBody>
          <a:bodyPr>
            <a:normAutofit/>
          </a:bodyPr>
          <a:lstStyle/>
          <a:p>
            <a:pPr algn="ctr"/>
            <a:r>
              <a:rPr lang="ru-RU" sz="28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L1FGzRQ6I5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5969" y="436097"/>
            <a:ext cx="3692476" cy="4867421"/>
          </a:xfrm>
          <a:prstGeom prst="rect">
            <a:avLst/>
          </a:prstGeom>
        </p:spPr>
      </p:pic>
      <p:pic>
        <p:nvPicPr>
          <p:cNvPr id="7" name="Рисунок 6" descr="GKCyb1p9Rs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43668" y="407963"/>
            <a:ext cx="3603380" cy="501513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1" y="1835727"/>
            <a:ext cx="3685309" cy="4737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060480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9359" y="173502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Упражнение «Ножки, ладошки» </a:t>
            </a:r>
            <a:endParaRPr lang="ru-RU" sz="2400" b="1" i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_M1Iv80pJs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2316" y="889888"/>
            <a:ext cx="3875356" cy="5430129"/>
          </a:xfrm>
          <a:prstGeom prst="rect">
            <a:avLst/>
          </a:prstGeom>
        </p:spPr>
      </p:pic>
      <p:pic>
        <p:nvPicPr>
          <p:cNvPr id="5" name="Рисунок 4" descr="nq6jOPUiGm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07764" y="889888"/>
            <a:ext cx="3812345" cy="54160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2239" y="76434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u="sng" dirty="0" smtClean="0">
                <a:solidFill>
                  <a:schemeClr val="tx1"/>
                </a:solidFill>
              </a:rPr>
              <a:t>Упражнение «Веселые человечки»</a:t>
            </a:r>
            <a:endParaRPr lang="ru-RU" sz="2800" b="1" i="1" u="sng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rR23engSFP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" y="1505243"/>
            <a:ext cx="8154572" cy="5162843"/>
          </a:xfrm>
          <a:prstGeom prst="rect">
            <a:avLst/>
          </a:prstGeom>
        </p:spPr>
      </p:pic>
      <p:pic>
        <p:nvPicPr>
          <p:cNvPr id="4" name="Рисунок 3" descr="hello_html_c6fca1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1292" y="1968838"/>
            <a:ext cx="3390313" cy="32502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330</TotalTime>
  <Words>22</Words>
  <Application>Microsoft Office PowerPoint</Application>
  <PresentationFormat>Произвольный</PresentationFormat>
  <Paragraphs>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Муниципальное казенное дошкольное образовательное учреждение «Детский сад №4»   Развитие детской инициативы в двигательной деятельности дошкольников                                                  Косинова К.А.,                                                   воспитатель  ВКК   </vt:lpstr>
      <vt:lpstr>Презентация PowerPoint</vt:lpstr>
      <vt:lpstr> </vt:lpstr>
      <vt:lpstr>  </vt:lpstr>
      <vt:lpstr>Презентация PowerPoint</vt:lpstr>
      <vt:lpstr>Презентация PowerPoint</vt:lpstr>
      <vt:lpstr> </vt:lpstr>
      <vt:lpstr>Упражнение «Ножки, ладошки» </vt:lpstr>
      <vt:lpstr>Упражнение «Веселые человечки»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Мозжечковая   стимуляция</dc:title>
  <dc:creator>oleg kondakov</dc:creator>
  <cp:lastModifiedBy>KSY</cp:lastModifiedBy>
  <cp:revision>27</cp:revision>
  <dcterms:created xsi:type="dcterms:W3CDTF">2019-01-22T06:30:43Z</dcterms:created>
  <dcterms:modified xsi:type="dcterms:W3CDTF">2024-04-05T06:49:44Z</dcterms:modified>
</cp:coreProperties>
</file>